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FA45-4D3E-4980-9551-30404055D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A6849-074E-432C-8B4C-5301DA020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9582-53DF-45E7-81FF-AFAAE386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CFA3D-55BD-463B-AE59-C080718C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B209-E8D1-45F1-802F-AE2EEC47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7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96BE-48A7-4FEE-84A1-4C05F4A1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991DB-48FE-4C14-95AE-C0DD84203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3CA31-4CF3-4776-AE5A-8B16D165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2CBE-2401-435F-AE1A-A39ABD93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D4F9-0ECC-44EE-B220-CBEFA718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15631-C6A9-4610-8F25-F28C2081E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6FB53-5305-42BB-B20E-12BB360A0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ED31-93A4-44C7-A31A-CF41C020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BFD3-5AEA-414E-B893-13817B78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19E1-AE18-4E5B-91DE-9A8FF2AD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9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ECF2-0B47-4464-BFA3-6F4FA610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5F0EC-B272-4BDF-8B1F-4CDD0B93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8E424-4DF3-4B85-AC8D-87B6E0C8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BEA5C-6FBC-4343-A885-311EEFB9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8414-6168-4196-900D-90607CE1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7318-EEE4-4CF5-88CC-F77A09B3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FA59-3CEE-4B32-8D5D-6C8515F09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A1FF-8352-40E4-B4F2-3722E081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2928-5CB2-4C64-AE90-DCE3C973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12CE-91CE-4976-9090-EB5CA5C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92E7-3E0B-42DF-A1B4-8D20B051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ABE6-B24E-486C-AFF6-F0F66830A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7DF4-222D-4151-AFB1-6BD07F64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4B4CC-2B44-4554-896B-80EAF8A4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681EF-D97F-4164-A12D-EF323594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3A960-A33A-4623-AA06-D9077410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A7FD-F97C-479E-B09D-393C57C0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4D617-C33C-4C60-A4C6-AEB15F19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8FD55-F8D3-4D9A-BE31-371584D4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9E041-F568-4F95-9992-CF0666133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A3DD9-75DD-4FF5-BB11-B5CD12065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67FB3-E00A-40E3-83F8-7C56EC76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81932-B524-4CDA-A21E-419AFF85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DC335-B6C0-4327-AEDC-6B085F04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2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3316-F339-4FA0-959A-2D0AA2A3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A5EEA-3793-4E13-AC9B-2D5F1BF4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478A4-8315-40B3-92E4-BE232CF5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EEC85-915E-41C0-9961-67C0364C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4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6914D-1130-4CDF-B916-678A12ED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62F9E-ACA5-4ED0-AB09-908420CA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18011-CB63-4B77-9116-614FACBD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56A3-6770-4875-98A3-A54AFB80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7C30-F06E-45A2-95B9-8E72F50B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3294-02B3-4BA1-9DCD-448740DFB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27115-86D9-4A12-A9CD-C692C9B8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A45FC-6545-4F43-89E6-BF889DCD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92266-7847-4D5D-90AE-B4FA3171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9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9289-3B87-49B7-8A10-486AD6BB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836CB-CC02-4745-8BC2-AB0AAAAF8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95224-B404-4B61-975F-B58696FDF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93D4-4800-45C4-836A-890CBE09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0DEE3-22EA-49BA-A391-641637F6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8D26-C94E-41F1-BE1E-5BD4DB70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9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14561-966B-4579-8EB3-D230BF3A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57CF-AAEA-47D8-997D-F1888D54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7BB17-4220-4630-BF2B-1205ADF05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BE15-9381-444A-A653-9B7BD41C7EA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85CC-37F7-489B-B78C-9E81E3FC0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B934-E971-4B27-90E0-1641A0592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2DA2-C48C-4532-BA46-E7F83681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41" y="194519"/>
            <a:ext cx="2198715" cy="22195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71324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Welcome to Year 4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FB797-C186-456D-BC69-18BAFAEAA57A}"/>
              </a:ext>
            </a:extLst>
          </p:cNvPr>
          <p:cNvSpPr txBox="1"/>
          <p:nvPr/>
        </p:nvSpPr>
        <p:spPr>
          <a:xfrm>
            <a:off x="419528" y="-498398"/>
            <a:ext cx="1135294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u="sng" dirty="0"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Attendance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Reading – minimum 4x week, date, page, sign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Curriculum map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Multiplication Tables Check June 2026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Enrichment: Anglo-Saxon and Viking day 22.10.25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cs typeface="Arial" panose="020B0604020202020204" pitchFamily="34" charset="0"/>
              </a:rPr>
              <a:t>                            Walton-on-the-</a:t>
            </a:r>
            <a:r>
              <a:rPr lang="en-GB" sz="2800" dirty="0" err="1">
                <a:cs typeface="Arial" panose="020B0604020202020204" pitchFamily="34" charset="0"/>
              </a:rPr>
              <a:t>Naze</a:t>
            </a:r>
            <a:r>
              <a:rPr lang="en-GB" sz="2800" dirty="0">
                <a:cs typeface="Arial" panose="020B0604020202020204" pitchFamily="34" charset="0"/>
              </a:rPr>
              <a:t> (geography fieldwork study) June 2026 			     exact date TBC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Homework - parents please 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673" y="5327014"/>
            <a:ext cx="1413898" cy="1429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87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653" y="-134067"/>
            <a:ext cx="887838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Contact – email via office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Label equipment/uniform, extra glue, pens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Parent helpers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Amazon wish list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Birthdays – no sweets &amp; nut free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Swimming – coat every week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ECO this term – gloves &amp; coats for Friday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DT – Pringles tube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134" y="5299103"/>
            <a:ext cx="1414395" cy="1432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47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8" y="107624"/>
            <a:ext cx="6103755" cy="65881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007" y="5263119"/>
            <a:ext cx="1414395" cy="1432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74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Heath</dc:creator>
  <cp:lastModifiedBy>Anna Stockdale</cp:lastModifiedBy>
  <cp:revision>14</cp:revision>
  <dcterms:created xsi:type="dcterms:W3CDTF">2024-09-10T15:57:03Z</dcterms:created>
  <dcterms:modified xsi:type="dcterms:W3CDTF">2025-09-25T15:31:39Z</dcterms:modified>
</cp:coreProperties>
</file>