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2" r:id="rId4"/>
    <p:sldId id="258" r:id="rId5"/>
    <p:sldId id="264" r:id="rId6"/>
    <p:sldId id="260" r:id="rId7"/>
    <p:sldId id="261" r:id="rId8"/>
    <p:sldId id="263"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DEE01-C13A-2E18-086B-442DD63F0186}" v="154" dt="2020-09-07T21:02:19.756"/>
    <p1510:client id="{7B673486-1C49-4C90-A164-ECFE29E1B870}" v="801" dt="2020-09-05T23:38:21.678"/>
    <p1510:client id="{1D1BF748-9E58-CFB8-C7F2-F22955249163}" v="57" dt="2020-09-06T14:21:08.289"/>
    <p1510:client id="{947B9B4A-016E-E529-2263-4E891578BB44}" v="56" dt="2020-09-08T12:39:59.316"/>
    <p1510:client id="{F4EC1F9E-BB1B-0FFB-93E3-494F3FC8BDB6}" v="83" dt="2020-09-06T13:26:30.317"/>
    <p1510:client id="{9289D7BD-E93F-9B0C-F717-BAB0693704C9}" v="14" dt="2020-09-08T11:36:11.613"/>
    <p1510:client id="{97FF7465-427D-E1FE-9CF6-62B15DDCA694}" v="10" dt="2020-09-08T11:05:10.314"/>
    <p1510:client id="{9A8DA8F9-1830-BF42-88E7-DF2ACA819AAE}" v="65" dt="2020-09-08T17:53:23.782"/>
    <p1510:client id="{B165C25C-B72F-6CA0-CCA1-9AE311ABDC06}" v="669" dt="2020-09-06T14:02:16.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na Vinter" userId="S::j.vinter@stmsw.co.uk::bf0f6aad-dd07-4298-92c6-9a9204404487" providerId="AD" clId="Web-{9A8DA8F9-1830-BF42-88E7-DF2ACA819AAE}"/>
    <pc:docChg chg="modSld">
      <pc:chgData name="Jordanna Vinter" userId="S::j.vinter@stmsw.co.uk::bf0f6aad-dd07-4298-92c6-9a9204404487" providerId="AD" clId="Web-{9A8DA8F9-1830-BF42-88E7-DF2ACA819AAE}" dt="2020-09-08T17:53:23.782" v="63"/>
      <pc:docMkLst>
        <pc:docMk/>
      </pc:docMkLst>
      <pc:sldChg chg="addSp modSp addAnim modAnim">
        <pc:chgData name="Jordanna Vinter" userId="S::j.vinter@stmsw.co.uk::bf0f6aad-dd07-4298-92c6-9a9204404487" providerId="AD" clId="Web-{9A8DA8F9-1830-BF42-88E7-DF2ACA819AAE}" dt="2020-09-08T17:53:23.782" v="63"/>
        <pc:sldMkLst>
          <pc:docMk/>
          <pc:sldMk cId="3882429831" sldId="261"/>
        </pc:sldMkLst>
        <pc:spChg chg="add mod">
          <ac:chgData name="Jordanna Vinter" userId="S::j.vinter@stmsw.co.uk::bf0f6aad-dd07-4298-92c6-9a9204404487" providerId="AD" clId="Web-{9A8DA8F9-1830-BF42-88E7-DF2ACA819AAE}" dt="2020-09-08T17:53:20.235" v="61" actId="14100"/>
          <ac:spMkLst>
            <pc:docMk/>
            <pc:sldMk cId="3882429831" sldId="261"/>
            <ac:spMk id="3" creationId="{4A8593EE-8EB2-40C9-BFB4-1474B6572C04}"/>
          </ac:spMkLst>
        </pc:spChg>
        <pc:spChg chg="mod">
          <ac:chgData name="Jordanna Vinter" userId="S::j.vinter@stmsw.co.uk::bf0f6aad-dd07-4298-92c6-9a9204404487" providerId="AD" clId="Web-{9A8DA8F9-1830-BF42-88E7-DF2ACA819AAE}" dt="2020-09-08T17:52:22.156" v="15" actId="20577"/>
          <ac:spMkLst>
            <pc:docMk/>
            <pc:sldMk cId="3882429831" sldId="261"/>
            <ac:spMk id="20" creationId="{AA7246E6-311E-4CA9-9D2F-6C02371B8D5F}"/>
          </ac:spMkLst>
        </pc:spChg>
        <pc:spChg chg="mod">
          <ac:chgData name="Jordanna Vinter" userId="S::j.vinter@stmsw.co.uk::bf0f6aad-dd07-4298-92c6-9a9204404487" providerId="AD" clId="Web-{9A8DA8F9-1830-BF42-88E7-DF2ACA819AAE}" dt="2020-09-08T17:52:06.796" v="2" actId="20577"/>
          <ac:spMkLst>
            <pc:docMk/>
            <pc:sldMk cId="3882429831" sldId="261"/>
            <ac:spMk id="22" creationId="{F8F39744-7D30-403D-B197-783A565AC7D4}"/>
          </ac:spMkLst>
        </pc:spChg>
      </pc:sldChg>
    </pc:docChg>
  </pc:docChgLst>
  <pc:docChgLst>
    <pc:chgData name="Jordanna Vinter" userId="S::j.vinter@stmsw.co.uk::bf0f6aad-dd07-4298-92c6-9a9204404487" providerId="AD" clId="Web-{7B673486-1C49-4C90-A164-ECFE29E1B870}"/>
    <pc:docChg chg="addSld modSld sldOrd addMainMaster delMainMaster">
      <pc:chgData name="Jordanna Vinter" userId="S::j.vinter@stmsw.co.uk::bf0f6aad-dd07-4298-92c6-9a9204404487" providerId="AD" clId="Web-{7B673486-1C49-4C90-A164-ECFE29E1B870}" dt="2020-09-05T23:38:21.678" v="776"/>
      <pc:docMkLst>
        <pc:docMk/>
      </pc:docMkLst>
      <pc:sldChg chg="addSp delSp modSp mod setBg modClrScheme chgLayout">
        <pc:chgData name="Jordanna Vinter" userId="S::j.vinter@stmsw.co.uk::bf0f6aad-dd07-4298-92c6-9a9204404487" providerId="AD" clId="Web-{7B673486-1C49-4C90-A164-ECFE29E1B870}" dt="2020-09-05T23:04:30.466" v="68"/>
        <pc:sldMkLst>
          <pc:docMk/>
          <pc:sldMk cId="109857222" sldId="256"/>
        </pc:sldMkLst>
        <pc:spChg chg="mod ord">
          <ac:chgData name="Jordanna Vinter" userId="S::j.vinter@stmsw.co.uk::bf0f6aad-dd07-4298-92c6-9a9204404487" providerId="AD" clId="Web-{7B673486-1C49-4C90-A164-ECFE29E1B870}" dt="2020-09-05T23:04:16.418" v="66"/>
          <ac:spMkLst>
            <pc:docMk/>
            <pc:sldMk cId="109857222" sldId="256"/>
            <ac:spMk id="2" creationId="{00000000-0000-0000-0000-000000000000}"/>
          </ac:spMkLst>
        </pc:spChg>
        <pc:spChg chg="mod ord">
          <ac:chgData name="Jordanna Vinter" userId="S::j.vinter@stmsw.co.uk::bf0f6aad-dd07-4298-92c6-9a9204404487" providerId="AD" clId="Web-{7B673486-1C49-4C90-A164-ECFE29E1B870}" dt="2020-09-05T23:04:16.418" v="66"/>
          <ac:spMkLst>
            <pc:docMk/>
            <pc:sldMk cId="109857222" sldId="256"/>
            <ac:spMk id="3" creationId="{00000000-0000-0000-0000-000000000000}"/>
          </ac:spMkLst>
        </pc:spChg>
        <pc:picChg chg="add del mod">
          <ac:chgData name="Jordanna Vinter" userId="S::j.vinter@stmsw.co.uk::bf0f6aad-dd07-4298-92c6-9a9204404487" providerId="AD" clId="Web-{7B673486-1C49-4C90-A164-ECFE29E1B870}" dt="2020-09-05T23:00:21.918" v="54"/>
          <ac:picMkLst>
            <pc:docMk/>
            <pc:sldMk cId="109857222" sldId="256"/>
            <ac:picMk id="4" creationId="{1A959B6F-F04E-451D-A22A-52F7A0548461}"/>
          </ac:picMkLst>
        </pc:picChg>
        <pc:picChg chg="add del mod">
          <ac:chgData name="Jordanna Vinter" userId="S::j.vinter@stmsw.co.uk::bf0f6aad-dd07-4298-92c6-9a9204404487" providerId="AD" clId="Web-{7B673486-1C49-4C90-A164-ECFE29E1B870}" dt="2020-09-05T23:01:05.905" v="57"/>
          <ac:picMkLst>
            <pc:docMk/>
            <pc:sldMk cId="109857222" sldId="256"/>
            <ac:picMk id="5" creationId="{20B84312-D1CB-40E9-8BB2-27592C596B0A}"/>
          </ac:picMkLst>
        </pc:picChg>
      </pc:sldChg>
      <pc:sldChg chg="addSp delSp modSp new mod setBg modClrScheme addAnim modAnim chgLayout">
        <pc:chgData name="Jordanna Vinter" userId="S::j.vinter@stmsw.co.uk::bf0f6aad-dd07-4298-92c6-9a9204404487" providerId="AD" clId="Web-{7B673486-1C49-4C90-A164-ECFE29E1B870}" dt="2020-09-05T23:23:37.585" v="345" actId="20577"/>
        <pc:sldMkLst>
          <pc:docMk/>
          <pc:sldMk cId="4089042796" sldId="257"/>
        </pc:sldMkLst>
        <pc:spChg chg="add mod">
          <ac:chgData name="Jordanna Vinter" userId="S::j.vinter@stmsw.co.uk::bf0f6aad-dd07-4298-92c6-9a9204404487" providerId="AD" clId="Web-{7B673486-1C49-4C90-A164-ECFE29E1B870}" dt="2020-09-05T23:06:09.284" v="78" actId="20577"/>
          <ac:spMkLst>
            <pc:docMk/>
            <pc:sldMk cId="4089042796" sldId="257"/>
            <ac:spMk id="2" creationId="{D042785D-8F9F-4451-AFC5-5F956E1DA294}"/>
          </ac:spMkLst>
        </pc:spChg>
        <pc:spChg chg="add mod">
          <ac:chgData name="Jordanna Vinter" userId="S::j.vinter@stmsw.co.uk::bf0f6aad-dd07-4298-92c6-9a9204404487" providerId="AD" clId="Web-{7B673486-1C49-4C90-A164-ECFE29E1B870}" dt="2020-09-05T23:22:21.611" v="285" actId="20577"/>
          <ac:spMkLst>
            <pc:docMk/>
            <pc:sldMk cId="4089042796" sldId="257"/>
            <ac:spMk id="3" creationId="{95675E50-09D6-4EFB-8AAB-9F164AED7266}"/>
          </ac:spMkLst>
        </pc:spChg>
        <pc:spChg chg="add del mod">
          <ac:chgData name="Jordanna Vinter" userId="S::j.vinter@stmsw.co.uk::bf0f6aad-dd07-4298-92c6-9a9204404487" providerId="AD" clId="Web-{7B673486-1C49-4C90-A164-ECFE29E1B870}" dt="2020-09-05T23:08:23.065" v="95"/>
          <ac:spMkLst>
            <pc:docMk/>
            <pc:sldMk cId="4089042796" sldId="257"/>
            <ac:spMk id="4" creationId="{13DA25DE-C1B7-48A1-9D64-19463C4ECE82}"/>
          </ac:spMkLst>
        </pc:spChg>
        <pc:spChg chg="add del mod">
          <ac:chgData name="Jordanna Vinter" userId="S::j.vinter@stmsw.co.uk::bf0f6aad-dd07-4298-92c6-9a9204404487" providerId="AD" clId="Web-{7B673486-1C49-4C90-A164-ECFE29E1B870}" dt="2020-09-05T23:10:51.513" v="99"/>
          <ac:spMkLst>
            <pc:docMk/>
            <pc:sldMk cId="4089042796" sldId="257"/>
            <ac:spMk id="5" creationId="{6F92A948-F006-42DD-90B5-D0C80F018E0F}"/>
          </ac:spMkLst>
        </pc:spChg>
        <pc:spChg chg="add mod">
          <ac:chgData name="Jordanna Vinter" userId="S::j.vinter@stmsw.co.uk::bf0f6aad-dd07-4298-92c6-9a9204404487" providerId="AD" clId="Web-{7B673486-1C49-4C90-A164-ECFE29E1B870}" dt="2020-09-05T23:15:30.921" v="150" actId="14100"/>
          <ac:spMkLst>
            <pc:docMk/>
            <pc:sldMk cId="4089042796" sldId="257"/>
            <ac:spMk id="6" creationId="{3C110360-C695-4CCA-8174-430EACFAD477}"/>
          </ac:spMkLst>
        </pc:spChg>
        <pc:spChg chg="add mod">
          <ac:chgData name="Jordanna Vinter" userId="S::j.vinter@stmsw.co.uk::bf0f6aad-dd07-4298-92c6-9a9204404487" providerId="AD" clId="Web-{7B673486-1C49-4C90-A164-ECFE29E1B870}" dt="2020-09-05T23:15:26.921" v="149" actId="1076"/>
          <ac:spMkLst>
            <pc:docMk/>
            <pc:sldMk cId="4089042796" sldId="257"/>
            <ac:spMk id="7" creationId="{3CF2916A-E8E1-4501-939B-D0F2C084C96F}"/>
          </ac:spMkLst>
        </pc:spChg>
        <pc:spChg chg="add mod">
          <ac:chgData name="Jordanna Vinter" userId="S::j.vinter@stmsw.co.uk::bf0f6aad-dd07-4298-92c6-9a9204404487" providerId="AD" clId="Web-{7B673486-1C49-4C90-A164-ECFE29E1B870}" dt="2020-09-05T23:16:18.221" v="171" actId="20577"/>
          <ac:spMkLst>
            <pc:docMk/>
            <pc:sldMk cId="4089042796" sldId="257"/>
            <ac:spMk id="8" creationId="{5F639EB1-A554-4E61-9A73-AEB928A0CDF3}"/>
          </ac:spMkLst>
        </pc:spChg>
        <pc:spChg chg="add mod">
          <ac:chgData name="Jordanna Vinter" userId="S::j.vinter@stmsw.co.uk::bf0f6aad-dd07-4298-92c6-9a9204404487" providerId="AD" clId="Web-{7B673486-1C49-4C90-A164-ECFE29E1B870}" dt="2020-09-05T23:23:37.585" v="345" actId="20577"/>
          <ac:spMkLst>
            <pc:docMk/>
            <pc:sldMk cId="4089042796" sldId="257"/>
            <ac:spMk id="9" creationId="{72012DE3-3F64-4C61-84EB-60E4E8FF00B9}"/>
          </ac:spMkLst>
        </pc:spChg>
        <pc:spChg chg="add mod">
          <ac:chgData name="Jordanna Vinter" userId="S::j.vinter@stmsw.co.uk::bf0f6aad-dd07-4298-92c6-9a9204404487" providerId="AD" clId="Web-{7B673486-1C49-4C90-A164-ECFE29E1B870}" dt="2020-09-05T23:18:22.783" v="204" actId="20577"/>
          <ac:spMkLst>
            <pc:docMk/>
            <pc:sldMk cId="4089042796" sldId="257"/>
            <ac:spMk id="10" creationId="{4F353749-D6CC-4563-B4B2-44F26C6A5B93}"/>
          </ac:spMkLst>
        </pc:spChg>
        <pc:spChg chg="add mod">
          <ac:chgData name="Jordanna Vinter" userId="S::j.vinter@stmsw.co.uk::bf0f6aad-dd07-4298-92c6-9a9204404487" providerId="AD" clId="Web-{7B673486-1C49-4C90-A164-ECFE29E1B870}" dt="2020-09-05T23:19:50.507" v="239" actId="1076"/>
          <ac:spMkLst>
            <pc:docMk/>
            <pc:sldMk cId="4089042796" sldId="257"/>
            <ac:spMk id="11" creationId="{4EFAA20A-36FA-42AA-8CF3-A5BD6CF5F9C0}"/>
          </ac:spMkLst>
        </pc:spChg>
        <pc:spChg chg="add mod">
          <ac:chgData name="Jordanna Vinter" userId="S::j.vinter@stmsw.co.uk::bf0f6aad-dd07-4298-92c6-9a9204404487" providerId="AD" clId="Web-{7B673486-1C49-4C90-A164-ECFE29E1B870}" dt="2020-09-05T23:19:34.052" v="234" actId="20577"/>
          <ac:spMkLst>
            <pc:docMk/>
            <pc:sldMk cId="4089042796" sldId="257"/>
            <ac:spMk id="12" creationId="{0639FD9A-5E4F-4710-8721-08CC5D8FA72F}"/>
          </ac:spMkLst>
        </pc:spChg>
        <pc:spChg chg="add mod">
          <ac:chgData name="Jordanna Vinter" userId="S::j.vinter@stmsw.co.uk::bf0f6aad-dd07-4298-92c6-9a9204404487" providerId="AD" clId="Web-{7B673486-1C49-4C90-A164-ECFE29E1B870}" dt="2020-09-05T23:20:13.852" v="249" actId="20577"/>
          <ac:spMkLst>
            <pc:docMk/>
            <pc:sldMk cId="4089042796" sldId="257"/>
            <ac:spMk id="13" creationId="{773BEC60-A8D0-454B-8022-B98BAEFAE89C}"/>
          </ac:spMkLst>
        </pc:spChg>
      </pc:sldChg>
      <pc:sldChg chg="addSp delSp modSp new mod ord setBg addAnim modAnim">
        <pc:chgData name="Jordanna Vinter" userId="S::j.vinter@stmsw.co.uk::bf0f6aad-dd07-4298-92c6-9a9204404487" providerId="AD" clId="Web-{7B673486-1C49-4C90-A164-ECFE29E1B870}" dt="2020-09-05T23:29:01.136" v="466"/>
        <pc:sldMkLst>
          <pc:docMk/>
          <pc:sldMk cId="2174061438" sldId="258"/>
        </pc:sldMkLst>
        <pc:spChg chg="add mod">
          <ac:chgData name="Jordanna Vinter" userId="S::j.vinter@stmsw.co.uk::bf0f6aad-dd07-4298-92c6-9a9204404487" providerId="AD" clId="Web-{7B673486-1C49-4C90-A164-ECFE29E1B870}" dt="2020-09-05T23:24:28.104" v="361" actId="20577"/>
          <ac:spMkLst>
            <pc:docMk/>
            <pc:sldMk cId="2174061438" sldId="258"/>
            <ac:spMk id="2" creationId="{854B44BE-77C6-46E0-A11F-24D527F0234F}"/>
          </ac:spMkLst>
        </pc:spChg>
        <pc:spChg chg="add mod">
          <ac:chgData name="Jordanna Vinter" userId="S::j.vinter@stmsw.co.uk::bf0f6aad-dd07-4298-92c6-9a9204404487" providerId="AD" clId="Web-{7B673486-1C49-4C90-A164-ECFE29E1B870}" dt="2020-09-05T23:25:23.325" v="390" actId="14100"/>
          <ac:spMkLst>
            <pc:docMk/>
            <pc:sldMk cId="2174061438" sldId="258"/>
            <ac:spMk id="3" creationId="{3A5E68ED-7233-43CF-A41D-AF53F723F167}"/>
          </ac:spMkLst>
        </pc:spChg>
        <pc:spChg chg="add mod">
          <ac:chgData name="Jordanna Vinter" userId="S::j.vinter@stmsw.co.uk::bf0f6aad-dd07-4298-92c6-9a9204404487" providerId="AD" clId="Web-{7B673486-1C49-4C90-A164-ECFE29E1B870}" dt="2020-09-05T23:28:02.382" v="449" actId="1076"/>
          <ac:spMkLst>
            <pc:docMk/>
            <pc:sldMk cId="2174061438" sldId="258"/>
            <ac:spMk id="4" creationId="{02772F38-C842-44CC-BA22-001873D29E53}"/>
          </ac:spMkLst>
        </pc:spChg>
        <pc:spChg chg="add mod">
          <ac:chgData name="Jordanna Vinter" userId="S::j.vinter@stmsw.co.uk::bf0f6aad-dd07-4298-92c6-9a9204404487" providerId="AD" clId="Web-{7B673486-1C49-4C90-A164-ECFE29E1B870}" dt="2020-09-05T23:28:05.585" v="450" actId="1076"/>
          <ac:spMkLst>
            <pc:docMk/>
            <pc:sldMk cId="2174061438" sldId="258"/>
            <ac:spMk id="5" creationId="{3F66E254-DFB5-4062-88A7-DDF7EC45F2C6}"/>
          </ac:spMkLst>
        </pc:spChg>
        <pc:spChg chg="add del">
          <ac:chgData name="Jordanna Vinter" userId="S::j.vinter@stmsw.co.uk::bf0f6aad-dd07-4298-92c6-9a9204404487" providerId="AD" clId="Web-{7B673486-1C49-4C90-A164-ECFE29E1B870}" dt="2020-09-05T23:26:35.095" v="414"/>
          <ac:spMkLst>
            <pc:docMk/>
            <pc:sldMk cId="2174061438" sldId="258"/>
            <ac:spMk id="6" creationId="{8E49C75F-BA7C-45A4-BD23-ADC1F86077E1}"/>
          </ac:spMkLst>
        </pc:spChg>
        <pc:spChg chg="add mod">
          <ac:chgData name="Jordanna Vinter" userId="S::j.vinter@stmsw.co.uk::bf0f6aad-dd07-4298-92c6-9a9204404487" providerId="AD" clId="Web-{7B673486-1C49-4C90-A164-ECFE29E1B870}" dt="2020-09-05T23:28:30.602" v="454" actId="1076"/>
          <ac:spMkLst>
            <pc:docMk/>
            <pc:sldMk cId="2174061438" sldId="258"/>
            <ac:spMk id="7" creationId="{A922A24E-0312-4292-866F-8A0875259685}"/>
          </ac:spMkLst>
        </pc:spChg>
        <pc:spChg chg="add mod">
          <ac:chgData name="Jordanna Vinter" userId="S::j.vinter@stmsw.co.uk::bf0f6aad-dd07-4298-92c6-9a9204404487" providerId="AD" clId="Web-{7B673486-1C49-4C90-A164-ECFE29E1B870}" dt="2020-09-05T23:27:24.364" v="431" actId="20577"/>
          <ac:spMkLst>
            <pc:docMk/>
            <pc:sldMk cId="2174061438" sldId="258"/>
            <ac:spMk id="8" creationId="{7EE7B806-A6A8-4DFE-AB14-2419E8326E1D}"/>
          </ac:spMkLst>
        </pc:spChg>
        <pc:spChg chg="add mod">
          <ac:chgData name="Jordanna Vinter" userId="S::j.vinter@stmsw.co.uk::bf0f6aad-dd07-4298-92c6-9a9204404487" providerId="AD" clId="Web-{7B673486-1C49-4C90-A164-ECFE29E1B870}" dt="2020-09-05T23:28:23.336" v="453" actId="20577"/>
          <ac:spMkLst>
            <pc:docMk/>
            <pc:sldMk cId="2174061438" sldId="258"/>
            <ac:spMk id="9" creationId="{63AE8665-B046-47CC-ADAB-6368EC7EC679}"/>
          </ac:spMkLst>
        </pc:spChg>
      </pc:sldChg>
      <pc:sldChg chg="addSp delSp modSp add replId addAnim delAnim modAnim">
        <pc:chgData name="Jordanna Vinter" userId="S::j.vinter@stmsw.co.uk::bf0f6aad-dd07-4298-92c6-9a9204404487" providerId="AD" clId="Web-{7B673486-1C49-4C90-A164-ECFE29E1B870}" dt="2020-09-05T23:34:12.045" v="676"/>
        <pc:sldMkLst>
          <pc:docMk/>
          <pc:sldMk cId="2157892838" sldId="259"/>
        </pc:sldMkLst>
        <pc:spChg chg="del">
          <ac:chgData name="Jordanna Vinter" userId="S::j.vinter@stmsw.co.uk::bf0f6aad-dd07-4298-92c6-9a9204404487" providerId="AD" clId="Web-{7B673486-1C49-4C90-A164-ECFE29E1B870}" dt="2020-09-05T23:29:29.919" v="468"/>
          <ac:spMkLst>
            <pc:docMk/>
            <pc:sldMk cId="2157892838" sldId="259"/>
            <ac:spMk id="2" creationId="{854B44BE-77C6-46E0-A11F-24D527F0234F}"/>
          </ac:spMkLst>
        </pc:spChg>
        <pc:spChg chg="del">
          <ac:chgData name="Jordanna Vinter" userId="S::j.vinter@stmsw.co.uk::bf0f6aad-dd07-4298-92c6-9a9204404487" providerId="AD" clId="Web-{7B673486-1C49-4C90-A164-ECFE29E1B870}" dt="2020-09-05T23:29:48.545" v="474"/>
          <ac:spMkLst>
            <pc:docMk/>
            <pc:sldMk cId="2157892838" sldId="259"/>
            <ac:spMk id="3" creationId="{3A5E68ED-7233-43CF-A41D-AF53F723F167}"/>
          </ac:spMkLst>
        </pc:spChg>
        <pc:spChg chg="del">
          <ac:chgData name="Jordanna Vinter" userId="S::j.vinter@stmsw.co.uk::bf0f6aad-dd07-4298-92c6-9a9204404487" providerId="AD" clId="Web-{7B673486-1C49-4C90-A164-ECFE29E1B870}" dt="2020-09-05T23:29:39.763" v="472"/>
          <ac:spMkLst>
            <pc:docMk/>
            <pc:sldMk cId="2157892838" sldId="259"/>
            <ac:spMk id="4" creationId="{02772F38-C842-44CC-BA22-001873D29E53}"/>
          </ac:spMkLst>
        </pc:spChg>
        <pc:spChg chg="del">
          <ac:chgData name="Jordanna Vinter" userId="S::j.vinter@stmsw.co.uk::bf0f6aad-dd07-4298-92c6-9a9204404487" providerId="AD" clId="Web-{7B673486-1C49-4C90-A164-ECFE29E1B870}" dt="2020-09-05T23:29:39.763" v="471"/>
          <ac:spMkLst>
            <pc:docMk/>
            <pc:sldMk cId="2157892838" sldId="259"/>
            <ac:spMk id="5" creationId="{3F66E254-DFB5-4062-88A7-DDF7EC45F2C6}"/>
          </ac:spMkLst>
        </pc:spChg>
        <pc:spChg chg="add mod">
          <ac:chgData name="Jordanna Vinter" userId="S::j.vinter@stmsw.co.uk::bf0f6aad-dd07-4298-92c6-9a9204404487" providerId="AD" clId="Web-{7B673486-1C49-4C90-A164-ECFE29E1B870}" dt="2020-09-05T23:33:54.450" v="664" actId="1076"/>
          <ac:spMkLst>
            <pc:docMk/>
            <pc:sldMk cId="2157892838" sldId="259"/>
            <ac:spMk id="6" creationId="{ACC64DDB-B69F-479A-BDC5-60BDBD95496B}"/>
          </ac:spMkLst>
        </pc:spChg>
        <pc:spChg chg="del">
          <ac:chgData name="Jordanna Vinter" userId="S::j.vinter@stmsw.co.uk::bf0f6aad-dd07-4298-92c6-9a9204404487" providerId="AD" clId="Web-{7B673486-1C49-4C90-A164-ECFE29E1B870}" dt="2020-09-05T23:29:39.763" v="470"/>
          <ac:spMkLst>
            <pc:docMk/>
            <pc:sldMk cId="2157892838" sldId="259"/>
            <ac:spMk id="7" creationId="{A922A24E-0312-4292-866F-8A0875259685}"/>
          </ac:spMkLst>
        </pc:spChg>
        <pc:spChg chg="del">
          <ac:chgData name="Jordanna Vinter" userId="S::j.vinter@stmsw.co.uk::bf0f6aad-dd07-4298-92c6-9a9204404487" providerId="AD" clId="Web-{7B673486-1C49-4C90-A164-ECFE29E1B870}" dt="2020-09-05T23:29:39.763" v="469"/>
          <ac:spMkLst>
            <pc:docMk/>
            <pc:sldMk cId="2157892838" sldId="259"/>
            <ac:spMk id="8" creationId="{7EE7B806-A6A8-4DFE-AB14-2419E8326E1D}"/>
          </ac:spMkLst>
        </pc:spChg>
        <pc:spChg chg="del">
          <ac:chgData name="Jordanna Vinter" userId="S::j.vinter@stmsw.co.uk::bf0f6aad-dd07-4298-92c6-9a9204404487" providerId="AD" clId="Web-{7B673486-1C49-4C90-A164-ECFE29E1B870}" dt="2020-09-05T23:29:44.669" v="473"/>
          <ac:spMkLst>
            <pc:docMk/>
            <pc:sldMk cId="2157892838" sldId="259"/>
            <ac:spMk id="9" creationId="{63AE8665-B046-47CC-ADAB-6368EC7EC679}"/>
          </ac:spMkLst>
        </pc:spChg>
        <pc:spChg chg="add mod">
          <ac:chgData name="Jordanna Vinter" userId="S::j.vinter@stmsw.co.uk::bf0f6aad-dd07-4298-92c6-9a9204404487" providerId="AD" clId="Web-{7B673486-1C49-4C90-A164-ECFE29E1B870}" dt="2020-09-05T23:34:08.639" v="672" actId="20577"/>
          <ac:spMkLst>
            <pc:docMk/>
            <pc:sldMk cId="2157892838" sldId="259"/>
            <ac:spMk id="12" creationId="{5BBC3F47-01B4-47CB-9088-92311DF9A1E1}"/>
          </ac:spMkLst>
        </pc:spChg>
        <pc:picChg chg="add mod">
          <ac:chgData name="Jordanna Vinter" userId="S::j.vinter@stmsw.co.uk::bf0f6aad-dd07-4298-92c6-9a9204404487" providerId="AD" clId="Web-{7B673486-1C49-4C90-A164-ECFE29E1B870}" dt="2020-09-05T23:33:57.107" v="666" actId="1076"/>
          <ac:picMkLst>
            <pc:docMk/>
            <pc:sldMk cId="2157892838" sldId="259"/>
            <ac:picMk id="10" creationId="{BD9A451F-7C11-4F29-A048-2A382EFC88B4}"/>
          </ac:picMkLst>
        </pc:picChg>
        <pc:picChg chg="add mod">
          <ac:chgData name="Jordanna Vinter" userId="S::j.vinter@stmsw.co.uk::bf0f6aad-dd07-4298-92c6-9a9204404487" providerId="AD" clId="Web-{7B673486-1C49-4C90-A164-ECFE29E1B870}" dt="2020-09-05T23:33:55.935" v="665" actId="1076"/>
          <ac:picMkLst>
            <pc:docMk/>
            <pc:sldMk cId="2157892838" sldId="259"/>
            <ac:picMk id="11" creationId="{A82DE8E5-99D1-476B-B8E1-126A4D4E1AB2}"/>
          </ac:picMkLst>
        </pc:picChg>
      </pc:sldChg>
      <pc:sldChg chg="addSp delSp modSp add replId addAnim delAnim modAnim">
        <pc:chgData name="Jordanna Vinter" userId="S::j.vinter@stmsw.co.uk::bf0f6aad-dd07-4298-92c6-9a9204404487" providerId="AD" clId="Web-{7B673486-1C49-4C90-A164-ECFE29E1B870}" dt="2020-09-05T23:38:21.678" v="776"/>
        <pc:sldMkLst>
          <pc:docMk/>
          <pc:sldMk cId="2890236887" sldId="260"/>
        </pc:sldMkLst>
        <pc:spChg chg="add mod">
          <ac:chgData name="Jordanna Vinter" userId="S::j.vinter@stmsw.co.uk::bf0f6aad-dd07-4298-92c6-9a9204404487" providerId="AD" clId="Web-{7B673486-1C49-4C90-A164-ECFE29E1B870}" dt="2020-09-05T23:36:31.918" v="730" actId="1076"/>
          <ac:spMkLst>
            <pc:docMk/>
            <pc:sldMk cId="2890236887" sldId="260"/>
            <ac:spMk id="2" creationId="{74D2E5F8-BBC7-4EF2-8245-CEE22771C205}"/>
          </ac:spMkLst>
        </pc:spChg>
        <pc:spChg chg="add mod">
          <ac:chgData name="Jordanna Vinter" userId="S::j.vinter@stmsw.co.uk::bf0f6aad-dd07-4298-92c6-9a9204404487" providerId="AD" clId="Web-{7B673486-1C49-4C90-A164-ECFE29E1B870}" dt="2020-09-05T23:36:58.467" v="741" actId="1076"/>
          <ac:spMkLst>
            <pc:docMk/>
            <pc:sldMk cId="2890236887" sldId="260"/>
            <ac:spMk id="3" creationId="{E9F79A72-2B94-4D5B-AF66-51A835C5766A}"/>
          </ac:spMkLst>
        </pc:spChg>
        <pc:spChg chg="add mod">
          <ac:chgData name="Jordanna Vinter" userId="S::j.vinter@stmsw.co.uk::bf0f6aad-dd07-4298-92c6-9a9204404487" providerId="AD" clId="Web-{7B673486-1C49-4C90-A164-ECFE29E1B870}" dt="2020-09-05T23:38:06.458" v="770" actId="20577"/>
          <ac:spMkLst>
            <pc:docMk/>
            <pc:sldMk cId="2890236887" sldId="260"/>
            <ac:spMk id="4" creationId="{D97F193D-D57B-48F6-832D-96AA3A91A898}"/>
          </ac:spMkLst>
        </pc:spChg>
        <pc:spChg chg="mod">
          <ac:chgData name="Jordanna Vinter" userId="S::j.vinter@stmsw.co.uk::bf0f6aad-dd07-4298-92c6-9a9204404487" providerId="AD" clId="Web-{7B673486-1C49-4C90-A164-ECFE29E1B870}" dt="2020-09-05T23:35:16.882" v="689" actId="20577"/>
          <ac:spMkLst>
            <pc:docMk/>
            <pc:sldMk cId="2890236887" sldId="260"/>
            <ac:spMk id="6" creationId="{ACC64DDB-B69F-479A-BDC5-60BDBD95496B}"/>
          </ac:spMkLst>
        </pc:spChg>
        <pc:spChg chg="del mod">
          <ac:chgData name="Jordanna Vinter" userId="S::j.vinter@stmsw.co.uk::bf0f6aad-dd07-4298-92c6-9a9204404487" providerId="AD" clId="Web-{7B673486-1C49-4C90-A164-ECFE29E1B870}" dt="2020-09-05T23:35:24.242" v="695"/>
          <ac:spMkLst>
            <pc:docMk/>
            <pc:sldMk cId="2890236887" sldId="260"/>
            <ac:spMk id="12" creationId="{5BBC3F47-01B4-47CB-9088-92311DF9A1E1}"/>
          </ac:spMkLst>
        </pc:spChg>
        <pc:picChg chg="del">
          <ac:chgData name="Jordanna Vinter" userId="S::j.vinter@stmsw.co.uk::bf0f6aad-dd07-4298-92c6-9a9204404487" providerId="AD" clId="Web-{7B673486-1C49-4C90-A164-ECFE29E1B870}" dt="2020-09-05T23:35:18.679" v="690"/>
          <ac:picMkLst>
            <pc:docMk/>
            <pc:sldMk cId="2890236887" sldId="260"/>
            <ac:picMk id="10" creationId="{BD9A451F-7C11-4F29-A048-2A382EFC88B4}"/>
          </ac:picMkLst>
        </pc:picChg>
        <pc:picChg chg="del">
          <ac:chgData name="Jordanna Vinter" userId="S::j.vinter@stmsw.co.uk::bf0f6aad-dd07-4298-92c6-9a9204404487" providerId="AD" clId="Web-{7B673486-1C49-4C90-A164-ECFE29E1B870}" dt="2020-09-05T23:35:19.961" v="691"/>
          <ac:picMkLst>
            <pc:docMk/>
            <pc:sldMk cId="2890236887" sldId="260"/>
            <ac:picMk id="11" creationId="{A82DE8E5-99D1-476B-B8E1-126A4D4E1AB2}"/>
          </ac:picMkLst>
        </pc:picChg>
      </pc:sldChg>
      <pc:sldMasterChg chg="del delSldLayout">
        <pc:chgData name="Jordanna Vinter" userId="S::j.vinter@stmsw.co.uk::bf0f6aad-dd07-4298-92c6-9a9204404487" providerId="AD" clId="Web-{7B673486-1C49-4C90-A164-ECFE29E1B870}" dt="2020-09-05T23:03:16.789" v="58"/>
        <pc:sldMasterMkLst>
          <pc:docMk/>
          <pc:sldMasterMk cId="2460954070" sldId="2147483660"/>
        </pc:sldMasterMkLst>
        <pc:sldLayoutChg chg="del">
          <pc:chgData name="Jordanna Vinter" userId="S::j.vinter@stmsw.co.uk::bf0f6aad-dd07-4298-92c6-9a9204404487" providerId="AD" clId="Web-{7B673486-1C49-4C90-A164-ECFE29E1B870}" dt="2020-09-05T23:03:16.789" v="58"/>
          <pc:sldLayoutMkLst>
            <pc:docMk/>
            <pc:sldMasterMk cId="2460954070" sldId="2147483660"/>
            <pc:sldLayoutMk cId="2385387890" sldId="2147483661"/>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949138452" sldId="2147483662"/>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2591524520" sldId="2147483663"/>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1203092039" sldId="2147483664"/>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3733172339" sldId="2147483665"/>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3210312558" sldId="2147483666"/>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3146388984" sldId="2147483667"/>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3171841454" sldId="2147483668"/>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1718958274" sldId="2147483669"/>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2202905451" sldId="2147483670"/>
          </pc:sldLayoutMkLst>
        </pc:sldLayoutChg>
        <pc:sldLayoutChg chg="del">
          <pc:chgData name="Jordanna Vinter" userId="S::j.vinter@stmsw.co.uk::bf0f6aad-dd07-4298-92c6-9a9204404487" providerId="AD" clId="Web-{7B673486-1C49-4C90-A164-ECFE29E1B870}" dt="2020-09-05T23:03:16.789" v="58"/>
          <pc:sldLayoutMkLst>
            <pc:docMk/>
            <pc:sldMasterMk cId="2460954070" sldId="2147483660"/>
            <pc:sldLayoutMk cId="3479445657" sldId="2147483671"/>
          </pc:sldLayoutMkLst>
        </pc:sldLayoutChg>
      </pc:sldMasterChg>
      <pc:sldMasterChg chg="add del addSldLayout delSldLayout modSldLayout">
        <pc:chgData name="Jordanna Vinter" userId="S::j.vinter@stmsw.co.uk::bf0f6aad-dd07-4298-92c6-9a9204404487" providerId="AD" clId="Web-{7B673486-1C49-4C90-A164-ECFE29E1B870}" dt="2020-09-05T23:03:33.837" v="61"/>
        <pc:sldMasterMkLst>
          <pc:docMk/>
          <pc:sldMasterMk cId="631398621" sldId="2147483672"/>
        </pc:sldMasterMkLst>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2562526232" sldId="2147483673"/>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460107315" sldId="2147483674"/>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2910035598" sldId="2147483675"/>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2332026349" sldId="2147483676"/>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2658600508" sldId="2147483677"/>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3999956489" sldId="2147483678"/>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319950731" sldId="2147483679"/>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883493773" sldId="2147483680"/>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2459150928" sldId="2147483681"/>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131534084" sldId="2147483682"/>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172062896" sldId="2147483683"/>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3409014511" sldId="2147483684"/>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768657601" sldId="2147483685"/>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2442819365" sldId="2147483686"/>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1740134640" sldId="2147483687"/>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4050932563" sldId="2147483688"/>
          </pc:sldLayoutMkLst>
        </pc:sldLayoutChg>
        <pc:sldLayoutChg chg="add del mod replId">
          <pc:chgData name="Jordanna Vinter" userId="S::j.vinter@stmsw.co.uk::bf0f6aad-dd07-4298-92c6-9a9204404487" providerId="AD" clId="Web-{7B673486-1C49-4C90-A164-ECFE29E1B870}" dt="2020-09-05T23:03:33.837" v="61"/>
          <pc:sldLayoutMkLst>
            <pc:docMk/>
            <pc:sldMasterMk cId="631398621" sldId="2147483672"/>
            <pc:sldLayoutMk cId="483600670" sldId="2147483689"/>
          </pc:sldLayoutMkLst>
        </pc:sldLayoutChg>
      </pc:sldMasterChg>
      <pc:sldMasterChg chg="add del addSldLayout delSldLayout modSldLayout">
        <pc:chgData name="Jordanna Vinter" userId="S::j.vinter@stmsw.co.uk::bf0f6aad-dd07-4298-92c6-9a9204404487" providerId="AD" clId="Web-{7B673486-1C49-4C90-A164-ECFE29E1B870}" dt="2020-09-05T23:04:10.652" v="65"/>
        <pc:sldMasterMkLst>
          <pc:docMk/>
          <pc:sldMasterMk cId="431986689" sldId="2147483690"/>
        </pc:sldMasterMkLst>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2555591523" sldId="2147483691"/>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3356882050" sldId="2147483692"/>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2701129916" sldId="2147483693"/>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1554423842" sldId="2147483694"/>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2108848384" sldId="2147483695"/>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270220296" sldId="2147483696"/>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82491120" sldId="2147483697"/>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221147297" sldId="2147483698"/>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511381679" sldId="2147483699"/>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517910573" sldId="2147483700"/>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3643414803" sldId="2147483701"/>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3927298517" sldId="2147483702"/>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433520218" sldId="2147483703"/>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3111133890" sldId="2147483704"/>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601164014" sldId="2147483705"/>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1953287884" sldId="2147483706"/>
          </pc:sldLayoutMkLst>
        </pc:sldLayoutChg>
        <pc:sldLayoutChg chg="add del mod replId">
          <pc:chgData name="Jordanna Vinter" userId="S::j.vinter@stmsw.co.uk::bf0f6aad-dd07-4298-92c6-9a9204404487" providerId="AD" clId="Web-{7B673486-1C49-4C90-A164-ECFE29E1B870}" dt="2020-09-05T23:04:10.652" v="65"/>
          <pc:sldLayoutMkLst>
            <pc:docMk/>
            <pc:sldMasterMk cId="431986689" sldId="2147483690"/>
            <pc:sldLayoutMk cId="1367954291" sldId="2147483707"/>
          </pc:sldLayoutMkLst>
        </pc:sldLayoutChg>
      </pc:sldMasterChg>
      <pc:sldMasterChg chg="add del addSldLayout delSldLayout modSldLayout">
        <pc:chgData name="Jordanna Vinter" userId="S::j.vinter@stmsw.co.uk::bf0f6aad-dd07-4298-92c6-9a9204404487" providerId="AD" clId="Web-{7B673486-1C49-4C90-A164-ECFE29E1B870}" dt="2020-09-05T23:04:16.418" v="66"/>
        <pc:sldMasterMkLst>
          <pc:docMk/>
          <pc:sldMasterMk cId="2237014492" sldId="2147483708"/>
        </pc:sldMasterMkLst>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3625852522" sldId="2147483709"/>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3212136545" sldId="2147483710"/>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307910669" sldId="2147483711"/>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686836749" sldId="2147483712"/>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2951972357" sldId="2147483713"/>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677444139" sldId="2147483714"/>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410345607" sldId="2147483715"/>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1994875353" sldId="2147483716"/>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881259497" sldId="2147483717"/>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1875728741" sldId="2147483718"/>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271316006" sldId="2147483719"/>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1966615541" sldId="2147483720"/>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819487389" sldId="2147483721"/>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2937350899" sldId="2147483722"/>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592253429" sldId="2147483723"/>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3367159946" sldId="2147483724"/>
          </pc:sldLayoutMkLst>
        </pc:sldLayoutChg>
        <pc:sldLayoutChg chg="add del mod replId">
          <pc:chgData name="Jordanna Vinter" userId="S::j.vinter@stmsw.co.uk::bf0f6aad-dd07-4298-92c6-9a9204404487" providerId="AD" clId="Web-{7B673486-1C49-4C90-A164-ECFE29E1B870}" dt="2020-09-05T23:04:16.418" v="66"/>
          <pc:sldLayoutMkLst>
            <pc:docMk/>
            <pc:sldMasterMk cId="2237014492" sldId="2147483708"/>
            <pc:sldLayoutMk cId="3644865949" sldId="2147483725"/>
          </pc:sldLayoutMkLst>
        </pc:sldLayoutChg>
      </pc:sldMasterChg>
      <pc:sldMasterChg chg="add addSldLayout modSldLayout">
        <pc:chgData name="Jordanna Vinter" userId="S::j.vinter@stmsw.co.uk::bf0f6aad-dd07-4298-92c6-9a9204404487" providerId="AD" clId="Web-{7B673486-1C49-4C90-A164-ECFE29E1B870}" dt="2020-09-05T23:04:16.418" v="66"/>
        <pc:sldMasterMkLst>
          <pc:docMk/>
          <pc:sldMasterMk cId="2960907129" sldId="2147483726"/>
        </pc:sldMasterMkLst>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1345420585" sldId="2147483727"/>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2484116304" sldId="2147483728"/>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97111385" sldId="2147483729"/>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142699983" sldId="2147483730"/>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1637158158" sldId="2147483731"/>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973677789" sldId="2147483732"/>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12513377" sldId="2147483733"/>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99672462" sldId="2147483734"/>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253417637" sldId="2147483735"/>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1406528851" sldId="2147483736"/>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1555978792" sldId="2147483737"/>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2719408285" sldId="2147483738"/>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020706270" sldId="2147483739"/>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1096408590" sldId="2147483740"/>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85496140" sldId="2147483741"/>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410459566" sldId="2147483742"/>
          </pc:sldLayoutMkLst>
        </pc:sldLayoutChg>
        <pc:sldLayoutChg chg="add mod replId">
          <pc:chgData name="Jordanna Vinter" userId="S::j.vinter@stmsw.co.uk::bf0f6aad-dd07-4298-92c6-9a9204404487" providerId="AD" clId="Web-{7B673486-1C49-4C90-A164-ECFE29E1B870}" dt="2020-09-05T23:04:16.418" v="66"/>
          <pc:sldLayoutMkLst>
            <pc:docMk/>
            <pc:sldMasterMk cId="2960907129" sldId="2147483726"/>
            <pc:sldLayoutMk cId="3774194119" sldId="2147483743"/>
          </pc:sldLayoutMkLst>
        </pc:sldLayoutChg>
      </pc:sldMasterChg>
    </pc:docChg>
  </pc:docChgLst>
  <pc:docChgLst>
    <pc:chgData name="Jordanna Vinter" userId="S::j.vinter@stmsw.co.uk::bf0f6aad-dd07-4298-92c6-9a9204404487" providerId="AD" clId="Web-{F4EC1F9E-BB1B-0FFB-93E3-494F3FC8BDB6}"/>
    <pc:docChg chg="modSld">
      <pc:chgData name="Jordanna Vinter" userId="S::j.vinter@stmsw.co.uk::bf0f6aad-dd07-4298-92c6-9a9204404487" providerId="AD" clId="Web-{F4EC1F9E-BB1B-0FFB-93E3-494F3FC8BDB6}" dt="2020-09-06T13:26:30.317" v="80" actId="1076"/>
      <pc:docMkLst>
        <pc:docMk/>
      </pc:docMkLst>
      <pc:sldChg chg="modSp">
        <pc:chgData name="Jordanna Vinter" userId="S::j.vinter@stmsw.co.uk::bf0f6aad-dd07-4298-92c6-9a9204404487" providerId="AD" clId="Web-{F4EC1F9E-BB1B-0FFB-93E3-494F3FC8BDB6}" dt="2020-09-06T13:11:46.262" v="23" actId="14100"/>
        <pc:sldMkLst>
          <pc:docMk/>
          <pc:sldMk cId="2157892838" sldId="259"/>
        </pc:sldMkLst>
        <pc:spChg chg="mod">
          <ac:chgData name="Jordanna Vinter" userId="S::j.vinter@stmsw.co.uk::bf0f6aad-dd07-4298-92c6-9a9204404487" providerId="AD" clId="Web-{F4EC1F9E-BB1B-0FFB-93E3-494F3FC8BDB6}" dt="2020-09-06T13:11:46.262" v="23" actId="14100"/>
          <ac:spMkLst>
            <pc:docMk/>
            <pc:sldMk cId="2157892838" sldId="259"/>
            <ac:spMk id="12" creationId="{5BBC3F47-01B4-47CB-9088-92311DF9A1E1}"/>
          </ac:spMkLst>
        </pc:spChg>
      </pc:sldChg>
      <pc:sldChg chg="addSp modSp addAnim delAnim modAnim">
        <pc:chgData name="Jordanna Vinter" userId="S::j.vinter@stmsw.co.uk::bf0f6aad-dd07-4298-92c6-9a9204404487" providerId="AD" clId="Web-{F4EC1F9E-BB1B-0FFB-93E3-494F3FC8BDB6}" dt="2020-09-06T13:26:30.317" v="80" actId="1076"/>
        <pc:sldMkLst>
          <pc:docMk/>
          <pc:sldMk cId="2890236887" sldId="260"/>
        </pc:sldMkLst>
        <pc:spChg chg="mod">
          <ac:chgData name="Jordanna Vinter" userId="S::j.vinter@stmsw.co.uk::bf0f6aad-dd07-4298-92c6-9a9204404487" providerId="AD" clId="Web-{F4EC1F9E-BB1B-0FFB-93E3-494F3FC8BDB6}" dt="2020-09-06T13:26:13.521" v="77" actId="1076"/>
          <ac:spMkLst>
            <pc:docMk/>
            <pc:sldMk cId="2890236887" sldId="260"/>
            <ac:spMk id="2" creationId="{74D2E5F8-BBC7-4EF2-8245-CEE22771C205}"/>
          </ac:spMkLst>
        </pc:spChg>
        <pc:spChg chg="mod">
          <ac:chgData name="Jordanna Vinter" userId="S::j.vinter@stmsw.co.uk::bf0f6aad-dd07-4298-92c6-9a9204404487" providerId="AD" clId="Web-{F4EC1F9E-BB1B-0FFB-93E3-494F3FC8BDB6}" dt="2020-09-06T13:17:26.619" v="24" actId="1076"/>
          <ac:spMkLst>
            <pc:docMk/>
            <pc:sldMk cId="2890236887" sldId="260"/>
            <ac:spMk id="3" creationId="{E9F79A72-2B94-4D5B-AF66-51A835C5766A}"/>
          </ac:spMkLst>
        </pc:spChg>
        <pc:spChg chg="mod">
          <ac:chgData name="Jordanna Vinter" userId="S::j.vinter@stmsw.co.uk::bf0f6aad-dd07-4298-92c6-9a9204404487" providerId="AD" clId="Web-{F4EC1F9E-BB1B-0FFB-93E3-494F3FC8BDB6}" dt="2020-09-06T13:17:30.494" v="25" actId="1076"/>
          <ac:spMkLst>
            <pc:docMk/>
            <pc:sldMk cId="2890236887" sldId="260"/>
            <ac:spMk id="4" creationId="{D97F193D-D57B-48F6-832D-96AA3A91A898}"/>
          </ac:spMkLst>
        </pc:spChg>
        <pc:spChg chg="add mod">
          <ac:chgData name="Jordanna Vinter" userId="S::j.vinter@stmsw.co.uk::bf0f6aad-dd07-4298-92c6-9a9204404487" providerId="AD" clId="Web-{F4EC1F9E-BB1B-0FFB-93E3-494F3FC8BDB6}" dt="2020-09-06T13:18:33.087" v="60" actId="20577"/>
          <ac:spMkLst>
            <pc:docMk/>
            <pc:sldMk cId="2890236887" sldId="260"/>
            <ac:spMk id="5" creationId="{8E8EE668-9825-4798-ADD9-FDA1D3EC1377}"/>
          </ac:spMkLst>
        </pc:spChg>
        <pc:grpChg chg="add mod">
          <ac:chgData name="Jordanna Vinter" userId="S::j.vinter@stmsw.co.uk::bf0f6aad-dd07-4298-92c6-9a9204404487" providerId="AD" clId="Web-{F4EC1F9E-BB1B-0FFB-93E3-494F3FC8BDB6}" dt="2020-09-06T13:26:30.317" v="80" actId="1076"/>
          <ac:grpSpMkLst>
            <pc:docMk/>
            <pc:sldMk cId="2890236887" sldId="260"/>
            <ac:grpSpMk id="8" creationId="{BB9DE468-4E95-4F45-BB91-998AD1193D05}"/>
          </ac:grpSpMkLst>
        </pc:grpChg>
        <pc:picChg chg="add mod modCrop">
          <ac:chgData name="Jordanna Vinter" userId="S::j.vinter@stmsw.co.uk::bf0f6aad-dd07-4298-92c6-9a9204404487" providerId="AD" clId="Web-{F4EC1F9E-BB1B-0FFB-93E3-494F3FC8BDB6}" dt="2020-09-06T13:26:14.536" v="78" actId="1076"/>
          <ac:picMkLst>
            <pc:docMk/>
            <pc:sldMk cId="2890236887" sldId="260"/>
            <ac:picMk id="7" creationId="{D2915AEC-C11F-4297-A0D5-574FAED20376}"/>
          </ac:picMkLst>
        </pc:picChg>
      </pc:sldChg>
    </pc:docChg>
  </pc:docChgLst>
  <pc:docChgLst>
    <pc:chgData name="Jordanna Vinter" userId="S::j.vinter@stmsw.co.uk::bf0f6aad-dd07-4298-92c6-9a9204404487" providerId="AD" clId="Web-{9289D7BD-E93F-9B0C-F717-BAB0693704C9}"/>
    <pc:docChg chg="modSld">
      <pc:chgData name="Jordanna Vinter" userId="S::j.vinter@stmsw.co.uk::bf0f6aad-dd07-4298-92c6-9a9204404487" providerId="AD" clId="Web-{9289D7BD-E93F-9B0C-F717-BAB0693704C9}" dt="2020-09-08T11:36:09.957" v="12" actId="20577"/>
      <pc:docMkLst>
        <pc:docMk/>
      </pc:docMkLst>
      <pc:sldChg chg="modSp">
        <pc:chgData name="Jordanna Vinter" userId="S::j.vinter@stmsw.co.uk::bf0f6aad-dd07-4298-92c6-9a9204404487" providerId="AD" clId="Web-{9289D7BD-E93F-9B0C-F717-BAB0693704C9}" dt="2020-09-08T11:36:09.723" v="10" actId="20577"/>
        <pc:sldMkLst>
          <pc:docMk/>
          <pc:sldMk cId="1615555908" sldId="263"/>
        </pc:sldMkLst>
        <pc:spChg chg="mod">
          <ac:chgData name="Jordanna Vinter" userId="S::j.vinter@stmsw.co.uk::bf0f6aad-dd07-4298-92c6-9a9204404487" providerId="AD" clId="Web-{9289D7BD-E93F-9B0C-F717-BAB0693704C9}" dt="2020-09-08T11:36:09.723" v="10" actId="20577"/>
          <ac:spMkLst>
            <pc:docMk/>
            <pc:sldMk cId="1615555908" sldId="263"/>
            <ac:spMk id="5" creationId="{2715A9A4-D710-4907-A118-E290950F34D1}"/>
          </ac:spMkLst>
        </pc:spChg>
      </pc:sldChg>
    </pc:docChg>
  </pc:docChgLst>
  <pc:docChgLst>
    <pc:chgData name="Jordanna Vinter" userId="S::j.vinter@stmsw.co.uk::bf0f6aad-dd07-4298-92c6-9a9204404487" providerId="AD" clId="Web-{1D1BF748-9E58-CFB8-C7F2-F22955249163}"/>
    <pc:docChg chg="modSld">
      <pc:chgData name="Jordanna Vinter" userId="S::j.vinter@stmsw.co.uk::bf0f6aad-dd07-4298-92c6-9a9204404487" providerId="AD" clId="Web-{1D1BF748-9E58-CFB8-C7F2-F22955249163}" dt="2020-09-06T14:21:08.289" v="51"/>
      <pc:docMkLst>
        <pc:docMk/>
      </pc:docMkLst>
      <pc:sldChg chg="addSp delSp modSp addAnim modAnim">
        <pc:chgData name="Jordanna Vinter" userId="S::j.vinter@stmsw.co.uk::bf0f6aad-dd07-4298-92c6-9a9204404487" providerId="AD" clId="Web-{1D1BF748-9E58-CFB8-C7F2-F22955249163}" dt="2020-09-06T14:21:08.289" v="51"/>
        <pc:sldMkLst>
          <pc:docMk/>
          <pc:sldMk cId="1615555908" sldId="263"/>
        </pc:sldMkLst>
        <pc:spChg chg="add del">
          <ac:chgData name="Jordanna Vinter" userId="S::j.vinter@stmsw.co.uk::bf0f6aad-dd07-4298-92c6-9a9204404487" providerId="AD" clId="Web-{1D1BF748-9E58-CFB8-C7F2-F22955249163}" dt="2020-09-06T14:19:46.726" v="31"/>
          <ac:spMkLst>
            <pc:docMk/>
            <pc:sldMk cId="1615555908" sldId="263"/>
            <ac:spMk id="2" creationId="{501CC241-7B00-4DC4-B8DB-17F2DD13C335}"/>
          </ac:spMkLst>
        </pc:spChg>
        <pc:spChg chg="mod">
          <ac:chgData name="Jordanna Vinter" userId="S::j.vinter@stmsw.co.uk::bf0f6aad-dd07-4298-92c6-9a9204404487" providerId="AD" clId="Web-{1D1BF748-9E58-CFB8-C7F2-F22955249163}" dt="2020-09-06T14:19:00.351" v="27" actId="1076"/>
          <ac:spMkLst>
            <pc:docMk/>
            <pc:sldMk cId="1615555908" sldId="263"/>
            <ac:spMk id="3" creationId="{CDD244BB-C6A7-4B51-8FE8-683358241146}"/>
          </ac:spMkLst>
        </pc:spChg>
        <pc:spChg chg="add del">
          <ac:chgData name="Jordanna Vinter" userId="S::j.vinter@stmsw.co.uk::bf0f6aad-dd07-4298-92c6-9a9204404487" providerId="AD" clId="Web-{1D1BF748-9E58-CFB8-C7F2-F22955249163}" dt="2020-09-06T14:19:46.695" v="30"/>
          <ac:spMkLst>
            <pc:docMk/>
            <pc:sldMk cId="1615555908" sldId="263"/>
            <ac:spMk id="4" creationId="{AF51852D-0EA6-41F1-814E-19BF4ED768A4}"/>
          </ac:spMkLst>
        </pc:spChg>
        <pc:spChg chg="add mod">
          <ac:chgData name="Jordanna Vinter" userId="S::j.vinter@stmsw.co.uk::bf0f6aad-dd07-4298-92c6-9a9204404487" providerId="AD" clId="Web-{1D1BF748-9E58-CFB8-C7F2-F22955249163}" dt="2020-09-06T14:21:03.039" v="49" actId="1076"/>
          <ac:spMkLst>
            <pc:docMk/>
            <pc:sldMk cId="1615555908" sldId="263"/>
            <ac:spMk id="5" creationId="{2715A9A4-D710-4907-A118-E290950F34D1}"/>
          </ac:spMkLst>
        </pc:spChg>
        <pc:spChg chg="add del">
          <ac:chgData name="Jordanna Vinter" userId="S::j.vinter@stmsw.co.uk::bf0f6aad-dd07-4298-92c6-9a9204404487" providerId="AD" clId="Web-{1D1BF748-9E58-CFB8-C7F2-F22955249163}" dt="2020-09-06T14:19:46.789" v="32"/>
          <ac:spMkLst>
            <pc:docMk/>
            <pc:sldMk cId="1615555908" sldId="263"/>
            <ac:spMk id="7" creationId="{856ADFA5-71A9-43D2-B38C-9454817899BE}"/>
          </ac:spMkLst>
        </pc:spChg>
        <pc:spChg chg="add del">
          <ac:chgData name="Jordanna Vinter" userId="S::j.vinter@stmsw.co.uk::bf0f6aad-dd07-4298-92c6-9a9204404487" providerId="AD" clId="Web-{1D1BF748-9E58-CFB8-C7F2-F22955249163}" dt="2020-09-06T14:19:46.664" v="29"/>
          <ac:spMkLst>
            <pc:docMk/>
            <pc:sldMk cId="1615555908" sldId="263"/>
            <ac:spMk id="8" creationId="{6C063E49-14B5-4076-8D62-2D1B1E680D48}"/>
          </ac:spMkLst>
        </pc:spChg>
        <pc:spChg chg="add del">
          <ac:chgData name="Jordanna Vinter" userId="S::j.vinter@stmsw.co.uk::bf0f6aad-dd07-4298-92c6-9a9204404487" providerId="AD" clId="Web-{1D1BF748-9E58-CFB8-C7F2-F22955249163}" dt="2020-09-06T14:18:57.898" v="21"/>
          <ac:spMkLst>
            <pc:docMk/>
            <pc:sldMk cId="1615555908" sldId="263"/>
            <ac:spMk id="9" creationId="{CC00D25E-78D0-4F01-972E-E58C2BA8044C}"/>
          </ac:spMkLst>
        </pc:spChg>
        <pc:spChg chg="add del">
          <ac:chgData name="Jordanna Vinter" userId="S::j.vinter@stmsw.co.uk::bf0f6aad-dd07-4298-92c6-9a9204404487" providerId="AD" clId="Web-{1D1BF748-9E58-CFB8-C7F2-F22955249163}" dt="2020-09-06T14:18:57.976" v="23"/>
          <ac:spMkLst>
            <pc:docMk/>
            <pc:sldMk cId="1615555908" sldId="263"/>
            <ac:spMk id="10" creationId="{9E917AD2-BB8B-4FF1-9F7D-DA7CEF8A386A}"/>
          </ac:spMkLst>
        </pc:spChg>
        <pc:spChg chg="add del">
          <ac:chgData name="Jordanna Vinter" userId="S::j.vinter@stmsw.co.uk::bf0f6aad-dd07-4298-92c6-9a9204404487" providerId="AD" clId="Web-{1D1BF748-9E58-CFB8-C7F2-F22955249163}" dt="2020-09-06T14:19:46.617" v="28"/>
          <ac:spMkLst>
            <pc:docMk/>
            <pc:sldMk cId="1615555908" sldId="263"/>
            <ac:spMk id="11" creationId="{E496F0BC-4343-4CAE-9400-97DCF6941EB6}"/>
          </ac:spMkLst>
        </pc:spChg>
        <pc:spChg chg="mod">
          <ac:chgData name="Jordanna Vinter" userId="S::j.vinter@stmsw.co.uk::bf0f6aad-dd07-4298-92c6-9a9204404487" providerId="AD" clId="Web-{1D1BF748-9E58-CFB8-C7F2-F22955249163}" dt="2020-09-06T14:19:00.289" v="26" actId="14100"/>
          <ac:spMkLst>
            <pc:docMk/>
            <pc:sldMk cId="1615555908" sldId="263"/>
            <ac:spMk id="12" creationId="{5BBC3F47-01B4-47CB-9088-92311DF9A1E1}"/>
          </ac:spMkLst>
        </pc:spChg>
      </pc:sldChg>
    </pc:docChg>
  </pc:docChgLst>
  <pc:docChgLst>
    <pc:chgData name="Jordanna Vinter" userId="S::j.vinter@stmsw.co.uk::bf0f6aad-dd07-4298-92c6-9a9204404487" providerId="AD" clId="Web-{707DEE01-C13A-2E18-086B-442DD63F0186}"/>
    <pc:docChg chg="modSld">
      <pc:chgData name="Jordanna Vinter" userId="S::j.vinter@stmsw.co.uk::bf0f6aad-dd07-4298-92c6-9a9204404487" providerId="AD" clId="Web-{707DEE01-C13A-2E18-086B-442DD63F0186}" dt="2020-09-07T21:02:17.756" v="150" actId="20577"/>
      <pc:docMkLst>
        <pc:docMk/>
      </pc:docMkLst>
      <pc:sldChg chg="modSp">
        <pc:chgData name="Jordanna Vinter" userId="S::j.vinter@stmsw.co.uk::bf0f6aad-dd07-4298-92c6-9a9204404487" providerId="AD" clId="Web-{707DEE01-C13A-2E18-086B-442DD63F0186}" dt="2020-09-07T21:02:17.756" v="150" actId="20577"/>
        <pc:sldMkLst>
          <pc:docMk/>
          <pc:sldMk cId="4089042796" sldId="257"/>
        </pc:sldMkLst>
        <pc:spChg chg="mod">
          <ac:chgData name="Jordanna Vinter" userId="S::j.vinter@stmsw.co.uk::bf0f6aad-dd07-4298-92c6-9a9204404487" providerId="AD" clId="Web-{707DEE01-C13A-2E18-086B-442DD63F0186}" dt="2020-09-07T21:02:17.756" v="150" actId="20577"/>
          <ac:spMkLst>
            <pc:docMk/>
            <pc:sldMk cId="4089042796" sldId="257"/>
            <ac:spMk id="17" creationId="{6D71CB27-4233-4842-A42D-49C976DBC048}"/>
          </ac:spMkLst>
        </pc:spChg>
      </pc:sldChg>
      <pc:sldChg chg="addSp modSp addAnim modAnim">
        <pc:chgData name="Jordanna Vinter" userId="S::j.vinter@stmsw.co.uk::bf0f6aad-dd07-4298-92c6-9a9204404487" providerId="AD" clId="Web-{707DEE01-C13A-2E18-086B-442DD63F0186}" dt="2020-09-07T21:02:08.896" v="148"/>
        <pc:sldMkLst>
          <pc:docMk/>
          <pc:sldMk cId="2174061438" sldId="258"/>
        </pc:sldMkLst>
        <pc:spChg chg="add mod">
          <ac:chgData name="Jordanna Vinter" userId="S::j.vinter@stmsw.co.uk::bf0f6aad-dd07-4298-92c6-9a9204404487" providerId="AD" clId="Web-{707DEE01-C13A-2E18-086B-442DD63F0186}" dt="2020-09-07T21:02:05.599" v="146" actId="1076"/>
          <ac:spMkLst>
            <pc:docMk/>
            <pc:sldMk cId="2174061438" sldId="258"/>
            <ac:spMk id="24" creationId="{E5FFE5FC-EDA7-499F-8D42-7151109343EE}"/>
          </ac:spMkLst>
        </pc:spChg>
      </pc:sldChg>
      <pc:sldChg chg="addSp modSp addAnim modAnim">
        <pc:chgData name="Jordanna Vinter" userId="S::j.vinter@stmsw.co.uk::bf0f6aad-dd07-4298-92c6-9a9204404487" providerId="AD" clId="Web-{707DEE01-C13A-2E18-086B-442DD63F0186}" dt="2020-09-07T21:00:17.905" v="89"/>
        <pc:sldMkLst>
          <pc:docMk/>
          <pc:sldMk cId="3882429831" sldId="261"/>
        </pc:sldMkLst>
        <pc:spChg chg="add mod">
          <ac:chgData name="Jordanna Vinter" userId="S::j.vinter@stmsw.co.uk::bf0f6aad-dd07-4298-92c6-9a9204404487" providerId="AD" clId="Web-{707DEE01-C13A-2E18-086B-442DD63F0186}" dt="2020-09-07T21:00:14.452" v="87" actId="20577"/>
          <ac:spMkLst>
            <pc:docMk/>
            <pc:sldMk cId="3882429831" sldId="261"/>
            <ac:spMk id="2" creationId="{6749632C-E2CB-4B4C-86C0-3E845137DF12}"/>
          </ac:spMkLst>
        </pc:spChg>
        <pc:spChg chg="mod">
          <ac:chgData name="Jordanna Vinter" userId="S::j.vinter@stmsw.co.uk::bf0f6aad-dd07-4298-92c6-9a9204404487" providerId="AD" clId="Web-{707DEE01-C13A-2E18-086B-442DD63F0186}" dt="2020-09-07T20:59:15.136" v="43" actId="20577"/>
          <ac:spMkLst>
            <pc:docMk/>
            <pc:sldMk cId="3882429831" sldId="261"/>
            <ac:spMk id="16" creationId="{AC83A304-77ED-418B-BC7C-069EBE77DFD9}"/>
          </ac:spMkLst>
        </pc:spChg>
        <pc:spChg chg="mod">
          <ac:chgData name="Jordanna Vinter" userId="S::j.vinter@stmsw.co.uk::bf0f6aad-dd07-4298-92c6-9a9204404487" providerId="AD" clId="Web-{707DEE01-C13A-2E18-086B-442DD63F0186}" dt="2020-09-07T20:58:41.572" v="33" actId="1076"/>
          <ac:spMkLst>
            <pc:docMk/>
            <pc:sldMk cId="3882429831" sldId="261"/>
            <ac:spMk id="17" creationId="{4B875B1C-AC7A-4E6A-9658-EBE6AFE9C1DA}"/>
          </ac:spMkLst>
        </pc:spChg>
      </pc:sldChg>
    </pc:docChg>
  </pc:docChgLst>
  <pc:docChgLst>
    <pc:chgData name="Jordanna Vinter" userId="S::j.vinter@stmsw.co.uk::bf0f6aad-dd07-4298-92c6-9a9204404487" providerId="AD" clId="Web-{97FF7465-427D-E1FE-9CF6-62B15DDCA694}"/>
    <pc:docChg chg="modSld">
      <pc:chgData name="Jordanna Vinter" userId="S::j.vinter@stmsw.co.uk::bf0f6aad-dd07-4298-92c6-9a9204404487" providerId="AD" clId="Web-{97FF7465-427D-E1FE-9CF6-62B15DDCA694}" dt="2020-09-08T11:05:09.939" v="7" actId="20577"/>
      <pc:docMkLst>
        <pc:docMk/>
      </pc:docMkLst>
      <pc:sldChg chg="modSp">
        <pc:chgData name="Jordanna Vinter" userId="S::j.vinter@stmsw.co.uk::bf0f6aad-dd07-4298-92c6-9a9204404487" providerId="AD" clId="Web-{97FF7465-427D-E1FE-9CF6-62B15DDCA694}" dt="2020-09-08T11:05:09.939" v="7" actId="20577"/>
        <pc:sldMkLst>
          <pc:docMk/>
          <pc:sldMk cId="3882429831" sldId="261"/>
        </pc:sldMkLst>
        <pc:spChg chg="mod">
          <ac:chgData name="Jordanna Vinter" userId="S::j.vinter@stmsw.co.uk::bf0f6aad-dd07-4298-92c6-9a9204404487" providerId="AD" clId="Web-{97FF7465-427D-E1FE-9CF6-62B15DDCA694}" dt="2020-09-08T11:04:58.502" v="3" actId="20577"/>
          <ac:spMkLst>
            <pc:docMk/>
            <pc:sldMk cId="3882429831" sldId="261"/>
            <ac:spMk id="15" creationId="{7A0873E4-C7FD-409A-B804-9A117C843538}"/>
          </ac:spMkLst>
        </pc:spChg>
        <pc:spChg chg="mod">
          <ac:chgData name="Jordanna Vinter" userId="S::j.vinter@stmsw.co.uk::bf0f6aad-dd07-4298-92c6-9a9204404487" providerId="AD" clId="Web-{97FF7465-427D-E1FE-9CF6-62B15DDCA694}" dt="2020-09-08T11:05:09.939" v="7" actId="20577"/>
          <ac:spMkLst>
            <pc:docMk/>
            <pc:sldMk cId="3882429831" sldId="261"/>
            <ac:spMk id="16" creationId="{AC83A304-77ED-418B-BC7C-069EBE77DFD9}"/>
          </ac:spMkLst>
        </pc:spChg>
      </pc:sldChg>
    </pc:docChg>
  </pc:docChgLst>
  <pc:docChgLst>
    <pc:chgData name="Jordanna Vinter" userId="S::j.vinter@stmsw.co.uk::bf0f6aad-dd07-4298-92c6-9a9204404487" providerId="AD" clId="Web-{B165C25C-B72F-6CA0-CCA1-9AE311ABDC06}"/>
    <pc:docChg chg="addSld delSld modSld">
      <pc:chgData name="Jordanna Vinter" userId="S::j.vinter@stmsw.co.uk::bf0f6aad-dd07-4298-92c6-9a9204404487" providerId="AD" clId="Web-{B165C25C-B72F-6CA0-CCA1-9AE311ABDC06}" dt="2020-09-06T14:02:16.008" v="638" actId="20577"/>
      <pc:docMkLst>
        <pc:docMk/>
      </pc:docMkLst>
      <pc:sldChg chg="addSp delSp modSp addAnim delAnim modAnim">
        <pc:chgData name="Jordanna Vinter" userId="S::j.vinter@stmsw.co.uk::bf0f6aad-dd07-4298-92c6-9a9204404487" providerId="AD" clId="Web-{B165C25C-B72F-6CA0-CCA1-9AE311ABDC06}" dt="2020-09-06T14:01:09.660" v="599"/>
        <pc:sldMkLst>
          <pc:docMk/>
          <pc:sldMk cId="4089042796" sldId="257"/>
        </pc:sldMkLst>
        <pc:spChg chg="del">
          <ac:chgData name="Jordanna Vinter" userId="S::j.vinter@stmsw.co.uk::bf0f6aad-dd07-4298-92c6-9a9204404487" providerId="AD" clId="Web-{B165C25C-B72F-6CA0-CCA1-9AE311ABDC06}" dt="2020-09-06T13:53:58.822" v="432"/>
          <ac:spMkLst>
            <pc:docMk/>
            <pc:sldMk cId="4089042796" sldId="257"/>
            <ac:spMk id="2" creationId="{D042785D-8F9F-4451-AFC5-5F956E1DA294}"/>
          </ac:spMkLst>
        </pc:spChg>
        <pc:spChg chg="del">
          <ac:chgData name="Jordanna Vinter" userId="S::j.vinter@stmsw.co.uk::bf0f6aad-dd07-4298-92c6-9a9204404487" providerId="AD" clId="Web-{B165C25C-B72F-6CA0-CCA1-9AE311ABDC06}" dt="2020-09-06T13:53:54.290" v="428"/>
          <ac:spMkLst>
            <pc:docMk/>
            <pc:sldMk cId="4089042796" sldId="257"/>
            <ac:spMk id="3" creationId="{95675E50-09D6-4EFB-8AAB-9F164AED7266}"/>
          </ac:spMkLst>
        </pc:spChg>
        <pc:spChg chg="add mod">
          <ac:chgData name="Jordanna Vinter" userId="S::j.vinter@stmsw.co.uk::bf0f6aad-dd07-4298-92c6-9a9204404487" providerId="AD" clId="Web-{B165C25C-B72F-6CA0-CCA1-9AE311ABDC06}" dt="2020-09-06T13:54:41.090" v="446" actId="1076"/>
          <ac:spMkLst>
            <pc:docMk/>
            <pc:sldMk cId="4089042796" sldId="257"/>
            <ac:spMk id="4" creationId="{69CD6EBA-485A-4E6B-B24F-DB0D28839254}"/>
          </ac:spMkLst>
        </pc:spChg>
        <pc:spChg chg="add mod">
          <ac:chgData name="Jordanna Vinter" userId="S::j.vinter@stmsw.co.uk::bf0f6aad-dd07-4298-92c6-9a9204404487" providerId="AD" clId="Web-{B165C25C-B72F-6CA0-CCA1-9AE311ABDC06}" dt="2020-09-06T13:59:22.060" v="542" actId="20577"/>
          <ac:spMkLst>
            <pc:docMk/>
            <pc:sldMk cId="4089042796" sldId="257"/>
            <ac:spMk id="5" creationId="{E31F4CB2-9C29-4651-BC2E-713A747C25C6}"/>
          </ac:spMkLst>
        </pc:spChg>
        <pc:spChg chg="del">
          <ac:chgData name="Jordanna Vinter" userId="S::j.vinter@stmsw.co.uk::bf0f6aad-dd07-4298-92c6-9a9204404487" providerId="AD" clId="Web-{B165C25C-B72F-6CA0-CCA1-9AE311ABDC06}" dt="2020-09-06T13:54:09.057" v="436"/>
          <ac:spMkLst>
            <pc:docMk/>
            <pc:sldMk cId="4089042796" sldId="257"/>
            <ac:spMk id="6" creationId="{3C110360-C695-4CCA-8174-430EACFAD477}"/>
          </ac:spMkLst>
        </pc:spChg>
        <pc:spChg chg="del">
          <ac:chgData name="Jordanna Vinter" userId="S::j.vinter@stmsw.co.uk::bf0f6aad-dd07-4298-92c6-9a9204404487" providerId="AD" clId="Web-{B165C25C-B72F-6CA0-CCA1-9AE311ABDC06}" dt="2020-09-06T13:53:58.822" v="431"/>
          <ac:spMkLst>
            <pc:docMk/>
            <pc:sldMk cId="4089042796" sldId="257"/>
            <ac:spMk id="7" creationId="{3CF2916A-E8E1-4501-939B-D0F2C084C96F}"/>
          </ac:spMkLst>
        </pc:spChg>
        <pc:spChg chg="del">
          <ac:chgData name="Jordanna Vinter" userId="S::j.vinter@stmsw.co.uk::bf0f6aad-dd07-4298-92c6-9a9204404487" providerId="AD" clId="Web-{B165C25C-B72F-6CA0-CCA1-9AE311ABDC06}" dt="2020-09-06T13:54:09.072" v="437"/>
          <ac:spMkLst>
            <pc:docMk/>
            <pc:sldMk cId="4089042796" sldId="257"/>
            <ac:spMk id="8" creationId="{5F639EB1-A554-4E61-9A73-AEB928A0CDF3}"/>
          </ac:spMkLst>
        </pc:spChg>
        <pc:spChg chg="del">
          <ac:chgData name="Jordanna Vinter" userId="S::j.vinter@stmsw.co.uk::bf0f6aad-dd07-4298-92c6-9a9204404487" providerId="AD" clId="Web-{B165C25C-B72F-6CA0-CCA1-9AE311ABDC06}" dt="2020-09-06T13:54:00.619" v="433"/>
          <ac:spMkLst>
            <pc:docMk/>
            <pc:sldMk cId="4089042796" sldId="257"/>
            <ac:spMk id="9" creationId="{72012DE3-3F64-4C61-84EB-60E4E8FF00B9}"/>
          </ac:spMkLst>
        </pc:spChg>
        <pc:spChg chg="del">
          <ac:chgData name="Jordanna Vinter" userId="S::j.vinter@stmsw.co.uk::bf0f6aad-dd07-4298-92c6-9a9204404487" providerId="AD" clId="Web-{B165C25C-B72F-6CA0-CCA1-9AE311ABDC06}" dt="2020-09-06T13:53:58.822" v="430"/>
          <ac:spMkLst>
            <pc:docMk/>
            <pc:sldMk cId="4089042796" sldId="257"/>
            <ac:spMk id="10" creationId="{4F353749-D6CC-4563-B4B2-44F26C6A5B93}"/>
          </ac:spMkLst>
        </pc:spChg>
        <pc:spChg chg="del">
          <ac:chgData name="Jordanna Vinter" userId="S::j.vinter@stmsw.co.uk::bf0f6aad-dd07-4298-92c6-9a9204404487" providerId="AD" clId="Web-{B165C25C-B72F-6CA0-CCA1-9AE311ABDC06}" dt="2020-09-06T13:54:08.244" v="434"/>
          <ac:spMkLst>
            <pc:docMk/>
            <pc:sldMk cId="4089042796" sldId="257"/>
            <ac:spMk id="11" creationId="{4EFAA20A-36FA-42AA-8CF3-A5BD6CF5F9C0}"/>
          </ac:spMkLst>
        </pc:spChg>
        <pc:spChg chg="del">
          <ac:chgData name="Jordanna Vinter" userId="S::j.vinter@stmsw.co.uk::bf0f6aad-dd07-4298-92c6-9a9204404487" providerId="AD" clId="Web-{B165C25C-B72F-6CA0-CCA1-9AE311ABDC06}" dt="2020-09-06T13:53:58.822" v="429"/>
          <ac:spMkLst>
            <pc:docMk/>
            <pc:sldMk cId="4089042796" sldId="257"/>
            <ac:spMk id="12" creationId="{0639FD9A-5E4F-4710-8721-08CC5D8FA72F}"/>
          </ac:spMkLst>
        </pc:spChg>
        <pc:spChg chg="del">
          <ac:chgData name="Jordanna Vinter" userId="S::j.vinter@stmsw.co.uk::bf0f6aad-dd07-4298-92c6-9a9204404487" providerId="AD" clId="Web-{B165C25C-B72F-6CA0-CCA1-9AE311ABDC06}" dt="2020-09-06T13:54:09.041" v="435"/>
          <ac:spMkLst>
            <pc:docMk/>
            <pc:sldMk cId="4089042796" sldId="257"/>
            <ac:spMk id="13" creationId="{773BEC60-A8D0-454B-8022-B98BAEFAE89C}"/>
          </ac:spMkLst>
        </pc:spChg>
        <pc:spChg chg="add mod">
          <ac:chgData name="Jordanna Vinter" userId="S::j.vinter@stmsw.co.uk::bf0f6aad-dd07-4298-92c6-9a9204404487" providerId="AD" clId="Web-{B165C25C-B72F-6CA0-CCA1-9AE311ABDC06}" dt="2020-09-06T13:59:49.187" v="554"/>
          <ac:spMkLst>
            <pc:docMk/>
            <pc:sldMk cId="4089042796" sldId="257"/>
            <ac:spMk id="15" creationId="{1C18B7F5-14BE-4C6C-B45D-DA79187E22AD}"/>
          </ac:spMkLst>
        </pc:spChg>
        <pc:spChg chg="add mod">
          <ac:chgData name="Jordanna Vinter" userId="S::j.vinter@stmsw.co.uk::bf0f6aad-dd07-4298-92c6-9a9204404487" providerId="AD" clId="Web-{B165C25C-B72F-6CA0-CCA1-9AE311ABDC06}" dt="2020-09-06T13:59:52.203" v="556"/>
          <ac:spMkLst>
            <pc:docMk/>
            <pc:sldMk cId="4089042796" sldId="257"/>
            <ac:spMk id="17" creationId="{6D71CB27-4233-4842-A42D-49C976DBC048}"/>
          </ac:spMkLst>
        </pc:spChg>
        <pc:spChg chg="add mod">
          <ac:chgData name="Jordanna Vinter" userId="S::j.vinter@stmsw.co.uk::bf0f6aad-dd07-4298-92c6-9a9204404487" providerId="AD" clId="Web-{B165C25C-B72F-6CA0-CCA1-9AE311ABDC06}" dt="2020-09-06T14:00:05.797" v="562"/>
          <ac:spMkLst>
            <pc:docMk/>
            <pc:sldMk cId="4089042796" sldId="257"/>
            <ac:spMk id="18" creationId="{467F0C42-2D03-4185-84EB-6398C8559E9B}"/>
          </ac:spMkLst>
        </pc:spChg>
        <pc:spChg chg="add mod">
          <ac:chgData name="Jordanna Vinter" userId="S::j.vinter@stmsw.co.uk::bf0f6aad-dd07-4298-92c6-9a9204404487" providerId="AD" clId="Web-{B165C25C-B72F-6CA0-CCA1-9AE311ABDC06}" dt="2020-09-06T13:59:54.375" v="558"/>
          <ac:spMkLst>
            <pc:docMk/>
            <pc:sldMk cId="4089042796" sldId="257"/>
            <ac:spMk id="19" creationId="{53DDDD4A-AC87-4112-A2DD-9192DECE386E}"/>
          </ac:spMkLst>
        </pc:spChg>
        <pc:spChg chg="add mod">
          <ac:chgData name="Jordanna Vinter" userId="S::j.vinter@stmsw.co.uk::bf0f6aad-dd07-4298-92c6-9a9204404487" providerId="AD" clId="Web-{B165C25C-B72F-6CA0-CCA1-9AE311ABDC06}" dt="2020-09-06T13:59:56.937" v="560"/>
          <ac:spMkLst>
            <pc:docMk/>
            <pc:sldMk cId="4089042796" sldId="257"/>
            <ac:spMk id="20" creationId="{03068642-E744-480A-B47C-506130D52CB4}"/>
          </ac:spMkLst>
        </pc:spChg>
        <pc:spChg chg="add mod">
          <ac:chgData name="Jordanna Vinter" userId="S::j.vinter@stmsw.co.uk::bf0f6aad-dd07-4298-92c6-9a9204404487" providerId="AD" clId="Web-{B165C25C-B72F-6CA0-CCA1-9AE311ABDC06}" dt="2020-09-06T14:01:07.051" v="597"/>
          <ac:spMkLst>
            <pc:docMk/>
            <pc:sldMk cId="4089042796" sldId="257"/>
            <ac:spMk id="21" creationId="{33DCE15B-8652-4442-97FD-94A96A6C7E3E}"/>
          </ac:spMkLst>
        </pc:spChg>
        <pc:spChg chg="add mod">
          <ac:chgData name="Jordanna Vinter" userId="S::j.vinter@stmsw.co.uk::bf0f6aad-dd07-4298-92c6-9a9204404487" providerId="AD" clId="Web-{B165C25C-B72F-6CA0-CCA1-9AE311ABDC06}" dt="2020-09-06T14:00:05.922" v="565"/>
          <ac:spMkLst>
            <pc:docMk/>
            <pc:sldMk cId="4089042796" sldId="257"/>
            <ac:spMk id="22" creationId="{0B589784-92CD-4541-9A83-F66612C6D7C2}"/>
          </ac:spMkLst>
        </pc:spChg>
        <pc:cxnChg chg="add mod">
          <ac:chgData name="Jordanna Vinter" userId="S::j.vinter@stmsw.co.uk::bf0f6aad-dd07-4298-92c6-9a9204404487" providerId="AD" clId="Web-{B165C25C-B72F-6CA0-CCA1-9AE311ABDC06}" dt="2020-09-06T14:00:17.017" v="569" actId="14100"/>
          <ac:cxnSpMkLst>
            <pc:docMk/>
            <pc:sldMk cId="4089042796" sldId="257"/>
            <ac:cxnSpMk id="14" creationId="{098973AB-89BB-4376-A1C3-5E00F831079D}"/>
          </ac:cxnSpMkLst>
        </pc:cxnChg>
        <pc:cxnChg chg="add mod">
          <ac:chgData name="Jordanna Vinter" userId="S::j.vinter@stmsw.co.uk::bf0f6aad-dd07-4298-92c6-9a9204404487" providerId="AD" clId="Web-{B165C25C-B72F-6CA0-CCA1-9AE311ABDC06}" dt="2020-09-06T13:55:42.375" v="464" actId="14100"/>
          <ac:cxnSpMkLst>
            <pc:docMk/>
            <pc:sldMk cId="4089042796" sldId="257"/>
            <ac:cxnSpMk id="16" creationId="{543B3422-8027-49CE-AEDE-D5F3EE02F121}"/>
          </ac:cxnSpMkLst>
        </pc:cxnChg>
        <pc:cxnChg chg="add mod">
          <ac:chgData name="Jordanna Vinter" userId="S::j.vinter@stmsw.co.uk::bf0f6aad-dd07-4298-92c6-9a9204404487" providerId="AD" clId="Web-{B165C25C-B72F-6CA0-CCA1-9AE311ABDC06}" dt="2020-09-06T14:00:09.047" v="566" actId="14100"/>
          <ac:cxnSpMkLst>
            <pc:docMk/>
            <pc:sldMk cId="4089042796" sldId="257"/>
            <ac:cxnSpMk id="23" creationId="{C3FE4263-BF16-4208-9182-F55F227B9948}"/>
          </ac:cxnSpMkLst>
        </pc:cxnChg>
        <pc:cxnChg chg="add mod">
          <ac:chgData name="Jordanna Vinter" userId="S::j.vinter@stmsw.co.uk::bf0f6aad-dd07-4298-92c6-9a9204404487" providerId="AD" clId="Web-{B165C25C-B72F-6CA0-CCA1-9AE311ABDC06}" dt="2020-09-06T13:58:31.026" v="529" actId="14100"/>
          <ac:cxnSpMkLst>
            <pc:docMk/>
            <pc:sldMk cId="4089042796" sldId="257"/>
            <ac:cxnSpMk id="24" creationId="{AEA486A3-378D-4475-99BB-A45C2DE9FDB2}"/>
          </ac:cxnSpMkLst>
        </pc:cxnChg>
        <pc:cxnChg chg="add mod">
          <ac:chgData name="Jordanna Vinter" userId="S::j.vinter@stmsw.co.uk::bf0f6aad-dd07-4298-92c6-9a9204404487" providerId="AD" clId="Web-{B165C25C-B72F-6CA0-CCA1-9AE311ABDC06}" dt="2020-09-06T13:58:52.652" v="534" actId="14100"/>
          <ac:cxnSpMkLst>
            <pc:docMk/>
            <pc:sldMk cId="4089042796" sldId="257"/>
            <ac:cxnSpMk id="25" creationId="{95C148D4-245F-48EF-8430-C6F0823BD90D}"/>
          </ac:cxnSpMkLst>
        </pc:cxnChg>
        <pc:cxnChg chg="add mod">
          <ac:chgData name="Jordanna Vinter" userId="S::j.vinter@stmsw.co.uk::bf0f6aad-dd07-4298-92c6-9a9204404487" providerId="AD" clId="Web-{B165C25C-B72F-6CA0-CCA1-9AE311ABDC06}" dt="2020-09-06T13:59:09.825" v="538" actId="14100"/>
          <ac:cxnSpMkLst>
            <pc:docMk/>
            <pc:sldMk cId="4089042796" sldId="257"/>
            <ac:cxnSpMk id="26" creationId="{0E3B6B51-E92A-4C33-9B20-17EC2C6574C8}"/>
          </ac:cxnSpMkLst>
        </pc:cxnChg>
      </pc:sldChg>
      <pc:sldChg chg="addSp modSp addAnim delAnim modAnim">
        <pc:chgData name="Jordanna Vinter" userId="S::j.vinter@stmsw.co.uk::bf0f6aad-dd07-4298-92c6-9a9204404487" providerId="AD" clId="Web-{B165C25C-B72F-6CA0-CCA1-9AE311ABDC06}" dt="2020-09-06T13:48:41.771" v="347"/>
        <pc:sldMkLst>
          <pc:docMk/>
          <pc:sldMk cId="2174061438" sldId="258"/>
        </pc:sldMkLst>
        <pc:grpChg chg="add">
          <ac:chgData name="Jordanna Vinter" userId="S::j.vinter@stmsw.co.uk::bf0f6aad-dd07-4298-92c6-9a9204404487" providerId="AD" clId="Web-{B165C25C-B72F-6CA0-CCA1-9AE311ABDC06}" dt="2020-09-06T13:34:45.424" v="42"/>
          <ac:grpSpMkLst>
            <pc:docMk/>
            <pc:sldMk cId="2174061438" sldId="258"/>
            <ac:grpSpMk id="10" creationId="{0C10F2D1-E42C-4534-B680-D7B59F0797AB}"/>
          </ac:grpSpMkLst>
        </pc:grpChg>
        <pc:grpChg chg="add">
          <ac:chgData name="Jordanna Vinter" userId="S::j.vinter@stmsw.co.uk::bf0f6aad-dd07-4298-92c6-9a9204404487" providerId="AD" clId="Web-{B165C25C-B72F-6CA0-CCA1-9AE311ABDC06}" dt="2020-09-06T13:35:06.144" v="46"/>
          <ac:grpSpMkLst>
            <pc:docMk/>
            <pc:sldMk cId="2174061438" sldId="258"/>
            <ac:grpSpMk id="12" creationId="{5CB9E2C5-35DF-47D8-9290-5007CA3AED55}"/>
          </ac:grpSpMkLst>
        </pc:grpChg>
        <pc:grpChg chg="add">
          <ac:chgData name="Jordanna Vinter" userId="S::j.vinter@stmsw.co.uk::bf0f6aad-dd07-4298-92c6-9a9204404487" providerId="AD" clId="Web-{B165C25C-B72F-6CA0-CCA1-9AE311ABDC06}" dt="2020-09-06T13:35:53.381" v="56"/>
          <ac:grpSpMkLst>
            <pc:docMk/>
            <pc:sldMk cId="2174061438" sldId="258"/>
            <ac:grpSpMk id="16" creationId="{A058007A-FB0E-4543-94B4-E314F61D7207}"/>
          </ac:grpSpMkLst>
        </pc:grpChg>
        <pc:grpChg chg="add">
          <ac:chgData name="Jordanna Vinter" userId="S::j.vinter@stmsw.co.uk::bf0f6aad-dd07-4298-92c6-9a9204404487" providerId="AD" clId="Web-{B165C25C-B72F-6CA0-CCA1-9AE311ABDC06}" dt="2020-09-06T13:36:36.243" v="64"/>
          <ac:grpSpMkLst>
            <pc:docMk/>
            <pc:sldMk cId="2174061438" sldId="258"/>
            <ac:grpSpMk id="19" creationId="{CDD6CC68-6916-416F-8ACA-F562B80FE2ED}"/>
          </ac:grpSpMkLst>
        </pc:grpChg>
        <pc:grpChg chg="add">
          <ac:chgData name="Jordanna Vinter" userId="S::j.vinter@stmsw.co.uk::bf0f6aad-dd07-4298-92c6-9a9204404487" providerId="AD" clId="Web-{B165C25C-B72F-6CA0-CCA1-9AE311ABDC06}" dt="2020-09-06T13:38:03.592" v="69"/>
          <ac:grpSpMkLst>
            <pc:docMk/>
            <pc:sldMk cId="2174061438" sldId="258"/>
            <ac:grpSpMk id="21" creationId="{D567D1CC-710F-4B0B-9EBD-079EBF283C2F}"/>
          </ac:grpSpMkLst>
        </pc:grpChg>
        <pc:grpChg chg="add">
          <ac:chgData name="Jordanna Vinter" userId="S::j.vinter@stmsw.co.uk::bf0f6aad-dd07-4298-92c6-9a9204404487" providerId="AD" clId="Web-{B165C25C-B72F-6CA0-CCA1-9AE311ABDC06}" dt="2020-09-06T13:38:18.483" v="73"/>
          <ac:grpSpMkLst>
            <pc:docMk/>
            <pc:sldMk cId="2174061438" sldId="258"/>
            <ac:grpSpMk id="23" creationId="{3218A017-AAA7-41AA-B44A-C0D0BDE5244B}"/>
          </ac:grpSpMkLst>
        </pc:grpChg>
        <pc:picChg chg="add mod">
          <ac:chgData name="Jordanna Vinter" userId="S::j.vinter@stmsw.co.uk::bf0f6aad-dd07-4298-92c6-9a9204404487" providerId="AD" clId="Web-{B165C25C-B72F-6CA0-CCA1-9AE311ABDC06}" dt="2020-09-06T13:34:33.282" v="41" actId="1076"/>
          <ac:picMkLst>
            <pc:docMk/>
            <pc:sldMk cId="2174061438" sldId="258"/>
            <ac:picMk id="6" creationId="{7BAB4A5F-965D-44A8-8477-E7622EA12999}"/>
          </ac:picMkLst>
        </pc:picChg>
        <pc:picChg chg="add mod">
          <ac:chgData name="Jordanna Vinter" userId="S::j.vinter@stmsw.co.uk::bf0f6aad-dd07-4298-92c6-9a9204404487" providerId="AD" clId="Web-{B165C25C-B72F-6CA0-CCA1-9AE311ABDC06}" dt="2020-09-06T13:35:01.081" v="45" actId="1076"/>
          <ac:picMkLst>
            <pc:docMk/>
            <pc:sldMk cId="2174061438" sldId="258"/>
            <ac:picMk id="11" creationId="{A1575E4C-BE50-4F5D-9B57-65F933D097C5}"/>
          </ac:picMkLst>
        </pc:picChg>
        <pc:picChg chg="add mod">
          <ac:chgData name="Jordanna Vinter" userId="S::j.vinter@stmsw.co.uk::bf0f6aad-dd07-4298-92c6-9a9204404487" providerId="AD" clId="Web-{B165C25C-B72F-6CA0-CCA1-9AE311ABDC06}" dt="2020-09-06T13:35:28.957" v="49" actId="1076"/>
          <ac:picMkLst>
            <pc:docMk/>
            <pc:sldMk cId="2174061438" sldId="258"/>
            <ac:picMk id="13" creationId="{21EDD60F-246B-429F-8740-73E546600C79}"/>
          </ac:picMkLst>
        </pc:picChg>
        <pc:picChg chg="add mod">
          <ac:chgData name="Jordanna Vinter" userId="S::j.vinter@stmsw.co.uk::bf0f6aad-dd07-4298-92c6-9a9204404487" providerId="AD" clId="Web-{B165C25C-B72F-6CA0-CCA1-9AE311ABDC06}" dt="2020-09-06T13:35:33.973" v="52" actId="1076"/>
          <ac:picMkLst>
            <pc:docMk/>
            <pc:sldMk cId="2174061438" sldId="258"/>
            <ac:picMk id="14" creationId="{BF9E2EAC-7999-4428-96B5-1D270AC1AEFE}"/>
          </ac:picMkLst>
        </pc:picChg>
        <pc:picChg chg="add mod">
          <ac:chgData name="Jordanna Vinter" userId="S::j.vinter@stmsw.co.uk::bf0f6aad-dd07-4298-92c6-9a9204404487" providerId="AD" clId="Web-{B165C25C-B72F-6CA0-CCA1-9AE311ABDC06}" dt="2020-09-06T13:35:42.583" v="55" actId="1076"/>
          <ac:picMkLst>
            <pc:docMk/>
            <pc:sldMk cId="2174061438" sldId="258"/>
            <ac:picMk id="15" creationId="{38E55F4F-9A43-408B-957F-AA0300198CEB}"/>
          </ac:picMkLst>
        </pc:picChg>
        <pc:picChg chg="add mod">
          <ac:chgData name="Jordanna Vinter" userId="S::j.vinter@stmsw.co.uk::bf0f6aad-dd07-4298-92c6-9a9204404487" providerId="AD" clId="Web-{B165C25C-B72F-6CA0-CCA1-9AE311ABDC06}" dt="2020-09-06T13:36:04.678" v="60" actId="14100"/>
          <ac:picMkLst>
            <pc:docMk/>
            <pc:sldMk cId="2174061438" sldId="258"/>
            <ac:picMk id="17" creationId="{C712B454-B13D-477F-8AFA-FF76F4375B99}"/>
          </ac:picMkLst>
        </pc:picChg>
        <pc:picChg chg="add mod">
          <ac:chgData name="Jordanna Vinter" userId="S::j.vinter@stmsw.co.uk::bf0f6aad-dd07-4298-92c6-9a9204404487" providerId="AD" clId="Web-{B165C25C-B72F-6CA0-CCA1-9AE311ABDC06}" dt="2020-09-06T13:36:23.242" v="63" actId="1076"/>
          <ac:picMkLst>
            <pc:docMk/>
            <pc:sldMk cId="2174061438" sldId="258"/>
            <ac:picMk id="18" creationId="{1D795F64-BF1B-43F1-B423-7FC1B5884FC1}"/>
          </ac:picMkLst>
        </pc:picChg>
        <pc:picChg chg="add mod">
          <ac:chgData name="Jordanna Vinter" userId="S::j.vinter@stmsw.co.uk::bf0f6aad-dd07-4298-92c6-9a9204404487" providerId="AD" clId="Web-{B165C25C-B72F-6CA0-CCA1-9AE311ABDC06}" dt="2020-09-06T13:37:10.698" v="68" actId="1076"/>
          <ac:picMkLst>
            <pc:docMk/>
            <pc:sldMk cId="2174061438" sldId="258"/>
            <ac:picMk id="20" creationId="{21148EBA-0FD6-4CEA-8C17-AFA03AAC1BA1}"/>
          </ac:picMkLst>
        </pc:picChg>
        <pc:picChg chg="add mod">
          <ac:chgData name="Jordanna Vinter" userId="S::j.vinter@stmsw.co.uk::bf0f6aad-dd07-4298-92c6-9a9204404487" providerId="AD" clId="Web-{B165C25C-B72F-6CA0-CCA1-9AE311ABDC06}" dt="2020-09-06T13:38:09.342" v="72" actId="1076"/>
          <ac:picMkLst>
            <pc:docMk/>
            <pc:sldMk cId="2174061438" sldId="258"/>
            <ac:picMk id="22" creationId="{9AEE0630-B444-45B3-9289-6A3D77A92A17}"/>
          </ac:picMkLst>
        </pc:picChg>
      </pc:sldChg>
      <pc:sldChg chg="addSp delSp modSp addAnim delAnim modAnim">
        <pc:chgData name="Jordanna Vinter" userId="S::j.vinter@stmsw.co.uk::bf0f6aad-dd07-4298-92c6-9a9204404487" providerId="AD" clId="Web-{B165C25C-B72F-6CA0-CCA1-9AE311ABDC06}" dt="2020-09-06T14:01:45.241" v="607"/>
        <pc:sldMkLst>
          <pc:docMk/>
          <pc:sldMk cId="2157892838" sldId="259"/>
        </pc:sldMkLst>
        <pc:spChg chg="add mod">
          <ac:chgData name="Jordanna Vinter" userId="S::j.vinter@stmsw.co.uk::bf0f6aad-dd07-4298-92c6-9a9204404487" providerId="AD" clId="Web-{B165C25C-B72F-6CA0-CCA1-9AE311ABDC06}" dt="2020-09-06T13:49:53.026" v="367" actId="20577"/>
          <ac:spMkLst>
            <pc:docMk/>
            <pc:sldMk cId="2157892838" sldId="259"/>
            <ac:spMk id="2" creationId="{4D5EC0B1-C72E-4E23-B769-0A1509E24343}"/>
          </ac:spMkLst>
        </pc:spChg>
        <pc:spChg chg="del">
          <ac:chgData name="Jordanna Vinter" userId="S::j.vinter@stmsw.co.uk::bf0f6aad-dd07-4298-92c6-9a9204404487" providerId="AD" clId="Web-{B165C25C-B72F-6CA0-CCA1-9AE311ABDC06}" dt="2020-09-06T14:01:45.241" v="607"/>
          <ac:spMkLst>
            <pc:docMk/>
            <pc:sldMk cId="2157892838" sldId="259"/>
            <ac:spMk id="12" creationId="{5BBC3F47-01B4-47CB-9088-92311DF9A1E1}"/>
          </ac:spMkLst>
        </pc:spChg>
      </pc:sldChg>
      <pc:sldChg chg="addSp modSp addAnim delAnim modAnim">
        <pc:chgData name="Jordanna Vinter" userId="S::j.vinter@stmsw.co.uk::bf0f6aad-dd07-4298-92c6-9a9204404487" providerId="AD" clId="Web-{B165C25C-B72F-6CA0-CCA1-9AE311ABDC06}" dt="2020-09-06T13:51:54.158" v="413"/>
        <pc:sldMkLst>
          <pc:docMk/>
          <pc:sldMk cId="2890236887" sldId="260"/>
        </pc:sldMkLst>
        <pc:spChg chg="mod">
          <ac:chgData name="Jordanna Vinter" userId="S::j.vinter@stmsw.co.uk::bf0f6aad-dd07-4298-92c6-9a9204404487" providerId="AD" clId="Web-{B165C25C-B72F-6CA0-CCA1-9AE311ABDC06}" dt="2020-09-06T13:39:11.049" v="113" actId="20577"/>
          <ac:spMkLst>
            <pc:docMk/>
            <pc:sldMk cId="2890236887" sldId="260"/>
            <ac:spMk id="3" creationId="{E9F79A72-2B94-4D5B-AF66-51A835C5766A}"/>
          </ac:spMkLst>
        </pc:spChg>
        <pc:spChg chg="mod">
          <ac:chgData name="Jordanna Vinter" userId="S::j.vinter@stmsw.co.uk::bf0f6aad-dd07-4298-92c6-9a9204404487" providerId="AD" clId="Web-{B165C25C-B72F-6CA0-CCA1-9AE311ABDC06}" dt="2020-09-06T13:28:17.712" v="20" actId="20577"/>
          <ac:spMkLst>
            <pc:docMk/>
            <pc:sldMk cId="2890236887" sldId="260"/>
            <ac:spMk id="4" creationId="{D97F193D-D57B-48F6-832D-96AA3A91A898}"/>
          </ac:spMkLst>
        </pc:spChg>
        <pc:spChg chg="mod">
          <ac:chgData name="Jordanna Vinter" userId="S::j.vinter@stmsw.co.uk::bf0f6aad-dd07-4298-92c6-9a9204404487" providerId="AD" clId="Web-{B165C25C-B72F-6CA0-CCA1-9AE311ABDC06}" dt="2020-09-06T13:29:37.670" v="36" actId="20577"/>
          <ac:spMkLst>
            <pc:docMk/>
            <pc:sldMk cId="2890236887" sldId="260"/>
            <ac:spMk id="5" creationId="{8E8EE668-9825-4798-ADD9-FDA1D3EC1377}"/>
          </ac:spMkLst>
        </pc:spChg>
        <pc:spChg chg="add mod">
          <ac:chgData name="Jordanna Vinter" userId="S::j.vinter@stmsw.co.uk::bf0f6aad-dd07-4298-92c6-9a9204404487" providerId="AD" clId="Web-{B165C25C-B72F-6CA0-CCA1-9AE311ABDC06}" dt="2020-09-06T13:51:16.578" v="407" actId="20577"/>
          <ac:spMkLst>
            <pc:docMk/>
            <pc:sldMk cId="2890236887" sldId="260"/>
            <ac:spMk id="15" creationId="{22DCD423-33EA-4EBA-B88E-0D51B329538D}"/>
          </ac:spMkLst>
        </pc:spChg>
        <pc:grpChg chg="mod">
          <ac:chgData name="Jordanna Vinter" userId="S::j.vinter@stmsw.co.uk::bf0f6aad-dd07-4298-92c6-9a9204404487" providerId="AD" clId="Web-{B165C25C-B72F-6CA0-CCA1-9AE311ABDC06}" dt="2020-09-06T13:27:26.506" v="0" actId="14100"/>
          <ac:grpSpMkLst>
            <pc:docMk/>
            <pc:sldMk cId="2890236887" sldId="260"/>
            <ac:grpSpMk id="8" creationId="{BB9DE468-4E95-4F45-BB91-998AD1193D05}"/>
          </ac:grpSpMkLst>
        </pc:grpChg>
        <pc:grpChg chg="add mod">
          <ac:chgData name="Jordanna Vinter" userId="S::j.vinter@stmsw.co.uk::bf0f6aad-dd07-4298-92c6-9a9204404487" providerId="AD" clId="Web-{B165C25C-B72F-6CA0-CCA1-9AE311ABDC06}" dt="2020-09-06T13:29:45.265" v="39" actId="1076"/>
          <ac:grpSpMkLst>
            <pc:docMk/>
            <pc:sldMk cId="2890236887" sldId="260"/>
            <ac:grpSpMk id="10" creationId="{0E2519C5-D44C-43C0-AB4C-6DA128E50048}"/>
          </ac:grpSpMkLst>
        </pc:grpChg>
        <pc:grpChg chg="add mod">
          <ac:chgData name="Jordanna Vinter" userId="S::j.vinter@stmsw.co.uk::bf0f6aad-dd07-4298-92c6-9a9204404487" providerId="AD" clId="Web-{B165C25C-B72F-6CA0-CCA1-9AE311ABDC06}" dt="2020-09-06T13:50:36.153" v="378" actId="1076"/>
          <ac:grpSpMkLst>
            <pc:docMk/>
            <pc:sldMk cId="2890236887" sldId="260"/>
            <ac:grpSpMk id="12" creationId="{B8F1274F-4C9E-46A0-9381-27A98EA2D67C}"/>
          </ac:grpSpMkLst>
        </pc:grpChg>
        <pc:grpChg chg="add">
          <ac:chgData name="Jordanna Vinter" userId="S::j.vinter@stmsw.co.uk::bf0f6aad-dd07-4298-92c6-9a9204404487" providerId="AD" clId="Web-{B165C25C-B72F-6CA0-CCA1-9AE311ABDC06}" dt="2020-09-06T13:29:41.686" v="38"/>
          <ac:grpSpMkLst>
            <pc:docMk/>
            <pc:sldMk cId="2890236887" sldId="260"/>
            <ac:grpSpMk id="14" creationId="{3E17CC89-9613-4819-A8E2-B4E3E8B2C934}"/>
          </ac:grpSpMkLst>
        </pc:grpChg>
        <pc:grpChg chg="add">
          <ac:chgData name="Jordanna Vinter" userId="S::j.vinter@stmsw.co.uk::bf0f6aad-dd07-4298-92c6-9a9204404487" providerId="AD" clId="Web-{B165C25C-B72F-6CA0-CCA1-9AE311ABDC06}" dt="2020-09-06T13:51:52.127" v="411"/>
          <ac:grpSpMkLst>
            <pc:docMk/>
            <pc:sldMk cId="2890236887" sldId="260"/>
            <ac:grpSpMk id="17" creationId="{44C2F4E2-E9C2-40AF-B8AA-251ACC21B7DC}"/>
          </ac:grpSpMkLst>
        </pc:grpChg>
        <pc:picChg chg="add mod">
          <ac:chgData name="Jordanna Vinter" userId="S::j.vinter@stmsw.co.uk::bf0f6aad-dd07-4298-92c6-9a9204404487" providerId="AD" clId="Web-{B165C25C-B72F-6CA0-CCA1-9AE311ABDC06}" dt="2020-09-06T13:39:03.408" v="109" actId="1076"/>
          <ac:picMkLst>
            <pc:docMk/>
            <pc:sldMk cId="2890236887" sldId="260"/>
            <ac:picMk id="9" creationId="{0EFF198C-618F-49AF-A7E3-E3CAE49C1CDA}"/>
          </ac:picMkLst>
        </pc:picChg>
        <pc:picChg chg="add mod modCrop">
          <ac:chgData name="Jordanna Vinter" userId="S::j.vinter@stmsw.co.uk::bf0f6aad-dd07-4298-92c6-9a9204404487" providerId="AD" clId="Web-{B165C25C-B72F-6CA0-CCA1-9AE311ABDC06}" dt="2020-09-06T13:28:44.261" v="24" actId="1076"/>
          <ac:picMkLst>
            <pc:docMk/>
            <pc:sldMk cId="2890236887" sldId="260"/>
            <ac:picMk id="11" creationId="{D83CBFA5-720E-4D85-BA6D-26F7809F2E2F}"/>
          </ac:picMkLst>
        </pc:picChg>
        <pc:picChg chg="add mod">
          <ac:chgData name="Jordanna Vinter" userId="S::j.vinter@stmsw.co.uk::bf0f6aad-dd07-4298-92c6-9a9204404487" providerId="AD" clId="Web-{B165C25C-B72F-6CA0-CCA1-9AE311ABDC06}" dt="2020-09-06T13:29:37.733" v="37" actId="1076"/>
          <ac:picMkLst>
            <pc:docMk/>
            <pc:sldMk cId="2890236887" sldId="260"/>
            <ac:picMk id="13" creationId="{8CF324DB-5AED-4F56-B1D4-746FA7563391}"/>
          </ac:picMkLst>
        </pc:picChg>
        <pc:picChg chg="add mod">
          <ac:chgData name="Jordanna Vinter" userId="S::j.vinter@stmsw.co.uk::bf0f6aad-dd07-4298-92c6-9a9204404487" providerId="AD" clId="Web-{B165C25C-B72F-6CA0-CCA1-9AE311ABDC06}" dt="2020-09-06T13:51:46.454" v="410" actId="1076"/>
          <ac:picMkLst>
            <pc:docMk/>
            <pc:sldMk cId="2890236887" sldId="260"/>
            <ac:picMk id="16" creationId="{AEF188EF-64DE-4BD6-81FB-7A3EA30D8D7B}"/>
          </ac:picMkLst>
        </pc:picChg>
      </pc:sldChg>
      <pc:sldChg chg="addSp delSp modSp add replId addAnim modAnim">
        <pc:chgData name="Jordanna Vinter" userId="S::j.vinter@stmsw.co.uk::bf0f6aad-dd07-4298-92c6-9a9204404487" providerId="AD" clId="Web-{B165C25C-B72F-6CA0-CCA1-9AE311ABDC06}" dt="2020-09-06T13:52:43.661" v="422" actId="20577"/>
        <pc:sldMkLst>
          <pc:docMk/>
          <pc:sldMk cId="3882429831" sldId="261"/>
        </pc:sldMkLst>
        <pc:spChg chg="del topLvl">
          <ac:chgData name="Jordanna Vinter" userId="S::j.vinter@stmsw.co.uk::bf0f6aad-dd07-4298-92c6-9a9204404487" providerId="AD" clId="Web-{B165C25C-B72F-6CA0-CCA1-9AE311ABDC06}" dt="2020-09-06T13:40:16.037" v="126"/>
          <ac:spMkLst>
            <pc:docMk/>
            <pc:sldMk cId="3882429831" sldId="261"/>
            <ac:spMk id="3" creationId="{E9F79A72-2B94-4D5B-AF66-51A835C5766A}"/>
          </ac:spMkLst>
        </pc:spChg>
        <pc:spChg chg="mod">
          <ac:chgData name="Jordanna Vinter" userId="S::j.vinter@stmsw.co.uk::bf0f6aad-dd07-4298-92c6-9a9204404487" providerId="AD" clId="Web-{B165C25C-B72F-6CA0-CCA1-9AE311ABDC06}" dt="2020-09-06T13:40:11.068" v="124" actId="20577"/>
          <ac:spMkLst>
            <pc:docMk/>
            <pc:sldMk cId="3882429831" sldId="261"/>
            <ac:spMk id="6" creationId="{ACC64DDB-B69F-479A-BDC5-60BDBD95496B}"/>
          </ac:spMkLst>
        </pc:spChg>
        <pc:spChg chg="add mod">
          <ac:chgData name="Jordanna Vinter" userId="S::j.vinter@stmsw.co.uk::bf0f6aad-dd07-4298-92c6-9a9204404487" providerId="AD" clId="Web-{B165C25C-B72F-6CA0-CCA1-9AE311ABDC06}" dt="2020-09-06T13:41:08.181" v="149" actId="20577"/>
          <ac:spMkLst>
            <pc:docMk/>
            <pc:sldMk cId="3882429831" sldId="261"/>
            <ac:spMk id="15" creationId="{7A0873E4-C7FD-409A-B804-9A117C843538}"/>
          </ac:spMkLst>
        </pc:spChg>
        <pc:spChg chg="add mod">
          <ac:chgData name="Jordanna Vinter" userId="S::j.vinter@stmsw.co.uk::bf0f6aad-dd07-4298-92c6-9a9204404487" providerId="AD" clId="Web-{B165C25C-B72F-6CA0-CCA1-9AE311ABDC06}" dt="2020-09-06T13:42:12.732" v="166" actId="1076"/>
          <ac:spMkLst>
            <pc:docMk/>
            <pc:sldMk cId="3882429831" sldId="261"/>
            <ac:spMk id="16" creationId="{AC83A304-77ED-418B-BC7C-069EBE77DFD9}"/>
          </ac:spMkLst>
        </pc:spChg>
        <pc:spChg chg="add mod">
          <ac:chgData name="Jordanna Vinter" userId="S::j.vinter@stmsw.co.uk::bf0f6aad-dd07-4298-92c6-9a9204404487" providerId="AD" clId="Web-{B165C25C-B72F-6CA0-CCA1-9AE311ABDC06}" dt="2020-09-06T13:42:26.295" v="184" actId="20577"/>
          <ac:spMkLst>
            <pc:docMk/>
            <pc:sldMk cId="3882429831" sldId="261"/>
            <ac:spMk id="17" creationId="{4B875B1C-AC7A-4E6A-9658-EBE6AFE9C1DA}"/>
          </ac:spMkLst>
        </pc:spChg>
        <pc:spChg chg="add mod">
          <ac:chgData name="Jordanna Vinter" userId="S::j.vinter@stmsw.co.uk::bf0f6aad-dd07-4298-92c6-9a9204404487" providerId="AD" clId="Web-{B165C25C-B72F-6CA0-CCA1-9AE311ABDC06}" dt="2020-09-06T13:43:40.972" v="199" actId="1076"/>
          <ac:spMkLst>
            <pc:docMk/>
            <pc:sldMk cId="3882429831" sldId="261"/>
            <ac:spMk id="18" creationId="{3AC16814-CFC4-4FB4-8385-5FFFD726FFB8}"/>
          </ac:spMkLst>
        </pc:spChg>
        <pc:spChg chg="add mod">
          <ac:chgData name="Jordanna Vinter" userId="S::j.vinter@stmsw.co.uk::bf0f6aad-dd07-4298-92c6-9a9204404487" providerId="AD" clId="Web-{B165C25C-B72F-6CA0-CCA1-9AE311ABDC06}" dt="2020-09-06T13:45:06.071" v="242" actId="20577"/>
          <ac:spMkLst>
            <pc:docMk/>
            <pc:sldMk cId="3882429831" sldId="261"/>
            <ac:spMk id="20" creationId="{AA7246E6-311E-4CA9-9D2F-6C02371B8D5F}"/>
          </ac:spMkLst>
        </pc:spChg>
        <pc:spChg chg="add mod">
          <ac:chgData name="Jordanna Vinter" userId="S::j.vinter@stmsw.co.uk::bf0f6aad-dd07-4298-92c6-9a9204404487" providerId="AD" clId="Web-{B165C25C-B72F-6CA0-CCA1-9AE311ABDC06}" dt="2020-09-06T13:46:43.467" v="303" actId="20577"/>
          <ac:spMkLst>
            <pc:docMk/>
            <pc:sldMk cId="3882429831" sldId="261"/>
            <ac:spMk id="22" creationId="{F8F39744-7D30-403D-B197-783A565AC7D4}"/>
          </ac:spMkLst>
        </pc:spChg>
        <pc:spChg chg="add mod">
          <ac:chgData name="Jordanna Vinter" userId="S::j.vinter@stmsw.co.uk::bf0f6aad-dd07-4298-92c6-9a9204404487" providerId="AD" clId="Web-{B165C25C-B72F-6CA0-CCA1-9AE311ABDC06}" dt="2020-09-06T13:52:43.661" v="422" actId="20577"/>
          <ac:spMkLst>
            <pc:docMk/>
            <pc:sldMk cId="3882429831" sldId="261"/>
            <ac:spMk id="24" creationId="{3B61EAAC-C5F7-4D08-96C0-A01398C9E3DB}"/>
          </ac:spMkLst>
        </pc:spChg>
        <pc:grpChg chg="del">
          <ac:chgData name="Jordanna Vinter" userId="S::j.vinter@stmsw.co.uk::bf0f6aad-dd07-4298-92c6-9a9204404487" providerId="AD" clId="Web-{B165C25C-B72F-6CA0-CCA1-9AE311ABDC06}" dt="2020-09-06T13:40:13.881" v="125"/>
          <ac:grpSpMkLst>
            <pc:docMk/>
            <pc:sldMk cId="3882429831" sldId="261"/>
            <ac:grpSpMk id="8" creationId="{BB9DE468-4E95-4F45-BB91-998AD1193D05}"/>
          </ac:grpSpMkLst>
        </pc:grpChg>
        <pc:grpChg chg="del">
          <ac:chgData name="Jordanna Vinter" userId="S::j.vinter@stmsw.co.uk::bf0f6aad-dd07-4298-92c6-9a9204404487" providerId="AD" clId="Web-{B165C25C-B72F-6CA0-CCA1-9AE311ABDC06}" dt="2020-09-06T13:40:16.037" v="126"/>
          <ac:grpSpMkLst>
            <pc:docMk/>
            <pc:sldMk cId="3882429831" sldId="261"/>
            <ac:grpSpMk id="10" creationId="{0E2519C5-D44C-43C0-AB4C-6DA128E50048}"/>
          </ac:grpSpMkLst>
        </pc:grpChg>
        <pc:grpChg chg="del">
          <ac:chgData name="Jordanna Vinter" userId="S::j.vinter@stmsw.co.uk::bf0f6aad-dd07-4298-92c6-9a9204404487" providerId="AD" clId="Web-{B165C25C-B72F-6CA0-CCA1-9AE311ABDC06}" dt="2020-09-06T13:40:27.085" v="129"/>
          <ac:grpSpMkLst>
            <pc:docMk/>
            <pc:sldMk cId="3882429831" sldId="261"/>
            <ac:grpSpMk id="12" creationId="{B8F1274F-4C9E-46A0-9381-27A98EA2D67C}"/>
          </ac:grpSpMkLst>
        </pc:grpChg>
        <pc:grpChg chg="del">
          <ac:chgData name="Jordanna Vinter" userId="S::j.vinter@stmsw.co.uk::bf0f6aad-dd07-4298-92c6-9a9204404487" providerId="AD" clId="Web-{B165C25C-B72F-6CA0-CCA1-9AE311ABDC06}" dt="2020-09-06T13:40:27.054" v="128"/>
          <ac:grpSpMkLst>
            <pc:docMk/>
            <pc:sldMk cId="3882429831" sldId="261"/>
            <ac:grpSpMk id="14" creationId="{3E17CC89-9613-4819-A8E2-B4E3E8B2C934}"/>
          </ac:grpSpMkLst>
        </pc:grpChg>
        <pc:picChg chg="del topLvl">
          <ac:chgData name="Jordanna Vinter" userId="S::j.vinter@stmsw.co.uk::bf0f6aad-dd07-4298-92c6-9a9204404487" providerId="AD" clId="Web-{B165C25C-B72F-6CA0-CCA1-9AE311ABDC06}" dt="2020-09-06T13:40:26.288" v="127"/>
          <ac:picMkLst>
            <pc:docMk/>
            <pc:sldMk cId="3882429831" sldId="261"/>
            <ac:picMk id="9" creationId="{0EFF198C-618F-49AF-A7E3-E3CAE49C1CDA}"/>
          </ac:picMkLst>
        </pc:picChg>
        <pc:cxnChg chg="add mod">
          <ac:chgData name="Jordanna Vinter" userId="S::j.vinter@stmsw.co.uk::bf0f6aad-dd07-4298-92c6-9a9204404487" providerId="AD" clId="Web-{B165C25C-B72F-6CA0-CCA1-9AE311ABDC06}" dt="2020-09-06T13:44:04.973" v="203"/>
          <ac:cxnSpMkLst>
            <pc:docMk/>
            <pc:sldMk cId="3882429831" sldId="261"/>
            <ac:cxnSpMk id="19" creationId="{47096C13-B550-46DB-91B4-836A3B71BCAB}"/>
          </ac:cxnSpMkLst>
        </pc:cxnChg>
        <pc:cxnChg chg="add mod">
          <ac:chgData name="Jordanna Vinter" userId="S::j.vinter@stmsw.co.uk::bf0f6aad-dd07-4298-92c6-9a9204404487" providerId="AD" clId="Web-{B165C25C-B72F-6CA0-CCA1-9AE311ABDC06}" dt="2020-09-06T13:46:43.514" v="304" actId="1076"/>
          <ac:cxnSpMkLst>
            <pc:docMk/>
            <pc:sldMk cId="3882429831" sldId="261"/>
            <ac:cxnSpMk id="21" creationId="{4885F4E7-C590-4090-82EA-1946FF116903}"/>
          </ac:cxnSpMkLst>
        </pc:cxnChg>
        <pc:cxnChg chg="add mod">
          <ac:chgData name="Jordanna Vinter" userId="S::j.vinter@stmsw.co.uk::bf0f6aad-dd07-4298-92c6-9a9204404487" providerId="AD" clId="Web-{B165C25C-B72F-6CA0-CCA1-9AE311ABDC06}" dt="2020-09-06T13:47:29.751" v="327" actId="14100"/>
          <ac:cxnSpMkLst>
            <pc:docMk/>
            <pc:sldMk cId="3882429831" sldId="261"/>
            <ac:cxnSpMk id="23" creationId="{8ACCB93D-FB1B-427C-A8F2-50B9AB99FA0F}"/>
          </ac:cxnSpMkLst>
        </pc:cxnChg>
      </pc:sldChg>
      <pc:sldChg chg="add replId">
        <pc:chgData name="Jordanna Vinter" userId="S::j.vinter@stmsw.co.uk::bf0f6aad-dd07-4298-92c6-9a9204404487" providerId="AD" clId="Web-{B165C25C-B72F-6CA0-CCA1-9AE311ABDC06}" dt="2020-09-06T13:53:49.837" v="427"/>
        <pc:sldMkLst>
          <pc:docMk/>
          <pc:sldMk cId="433096630" sldId="262"/>
        </pc:sldMkLst>
      </pc:sldChg>
      <pc:sldChg chg="new del mod setBg">
        <pc:chgData name="Jordanna Vinter" userId="S::j.vinter@stmsw.co.uk::bf0f6aad-dd07-4298-92c6-9a9204404487" providerId="AD" clId="Web-{B165C25C-B72F-6CA0-CCA1-9AE311ABDC06}" dt="2020-09-06T13:53:46.321" v="426"/>
        <pc:sldMkLst>
          <pc:docMk/>
          <pc:sldMk cId="2895235011" sldId="262"/>
        </pc:sldMkLst>
      </pc:sldChg>
      <pc:sldChg chg="addSp delSp modSp add replId delAnim">
        <pc:chgData name="Jordanna Vinter" userId="S::j.vinter@stmsw.co.uk::bf0f6aad-dd07-4298-92c6-9a9204404487" providerId="AD" clId="Web-{B165C25C-B72F-6CA0-CCA1-9AE311ABDC06}" dt="2020-09-06T14:02:16.008" v="637" actId="20577"/>
        <pc:sldMkLst>
          <pc:docMk/>
          <pc:sldMk cId="1615555908" sldId="263"/>
        </pc:sldMkLst>
        <pc:spChg chg="del">
          <ac:chgData name="Jordanna Vinter" userId="S::j.vinter@stmsw.co.uk::bf0f6aad-dd07-4298-92c6-9a9204404487" providerId="AD" clId="Web-{B165C25C-B72F-6CA0-CCA1-9AE311ABDC06}" dt="2020-09-06T14:01:38.053" v="605"/>
          <ac:spMkLst>
            <pc:docMk/>
            <pc:sldMk cId="1615555908" sldId="263"/>
            <ac:spMk id="2" creationId="{4D5EC0B1-C72E-4E23-B769-0A1509E24343}"/>
          </ac:spMkLst>
        </pc:spChg>
        <pc:spChg chg="add mod">
          <ac:chgData name="Jordanna Vinter" userId="S::j.vinter@stmsw.co.uk::bf0f6aad-dd07-4298-92c6-9a9204404487" providerId="AD" clId="Web-{B165C25C-B72F-6CA0-CCA1-9AE311ABDC06}" dt="2020-09-06T14:02:16.008" v="637" actId="20577"/>
          <ac:spMkLst>
            <pc:docMk/>
            <pc:sldMk cId="1615555908" sldId="263"/>
            <ac:spMk id="3" creationId="{CDD244BB-C6A7-4B51-8FE8-683358241146}"/>
          </ac:spMkLst>
        </pc:spChg>
        <pc:spChg chg="mod">
          <ac:chgData name="Jordanna Vinter" userId="S::j.vinter@stmsw.co.uk::bf0f6aad-dd07-4298-92c6-9a9204404487" providerId="AD" clId="Web-{B165C25C-B72F-6CA0-CCA1-9AE311ABDC06}" dt="2020-09-06T14:01:33.412" v="602" actId="20577"/>
          <ac:spMkLst>
            <pc:docMk/>
            <pc:sldMk cId="1615555908" sldId="263"/>
            <ac:spMk id="6" creationId="{ACC64DDB-B69F-479A-BDC5-60BDBD95496B}"/>
          </ac:spMkLst>
        </pc:spChg>
        <pc:spChg chg="mod">
          <ac:chgData name="Jordanna Vinter" userId="S::j.vinter@stmsw.co.uk::bf0f6aad-dd07-4298-92c6-9a9204404487" providerId="AD" clId="Web-{B165C25C-B72F-6CA0-CCA1-9AE311ABDC06}" dt="2020-09-06T14:02:10.492" v="635" actId="14100"/>
          <ac:spMkLst>
            <pc:docMk/>
            <pc:sldMk cId="1615555908" sldId="263"/>
            <ac:spMk id="12" creationId="{5BBC3F47-01B4-47CB-9088-92311DF9A1E1}"/>
          </ac:spMkLst>
        </pc:spChg>
        <pc:picChg chg="del">
          <ac:chgData name="Jordanna Vinter" userId="S::j.vinter@stmsw.co.uk::bf0f6aad-dd07-4298-92c6-9a9204404487" providerId="AD" clId="Web-{B165C25C-B72F-6CA0-CCA1-9AE311ABDC06}" dt="2020-09-06T14:01:36.037" v="603"/>
          <ac:picMkLst>
            <pc:docMk/>
            <pc:sldMk cId="1615555908" sldId="263"/>
            <ac:picMk id="10" creationId="{BD9A451F-7C11-4F29-A048-2A382EFC88B4}"/>
          </ac:picMkLst>
        </pc:picChg>
        <pc:picChg chg="del">
          <ac:chgData name="Jordanna Vinter" userId="S::j.vinter@stmsw.co.uk::bf0f6aad-dd07-4298-92c6-9a9204404487" providerId="AD" clId="Web-{B165C25C-B72F-6CA0-CCA1-9AE311ABDC06}" dt="2020-09-06T14:01:36.396" v="604"/>
          <ac:picMkLst>
            <pc:docMk/>
            <pc:sldMk cId="1615555908" sldId="263"/>
            <ac:picMk id="11" creationId="{A82DE8E5-99D1-476B-B8E1-126A4D4E1AB2}"/>
          </ac:picMkLst>
        </pc:picChg>
      </pc:sldChg>
    </pc:docChg>
  </pc:docChgLst>
  <pc:docChgLst>
    <pc:chgData name="Jordanna Vinter" userId="S::j.vinter@stmsw.co.uk::bf0f6aad-dd07-4298-92c6-9a9204404487" providerId="AD" clId="Web-{947B9B4A-016E-E529-2263-4E891578BB44}"/>
    <pc:docChg chg="modSld">
      <pc:chgData name="Jordanna Vinter" userId="S::j.vinter@stmsw.co.uk::bf0f6aad-dd07-4298-92c6-9a9204404487" providerId="AD" clId="Web-{947B9B4A-016E-E529-2263-4E891578BB44}" dt="2020-09-08T12:39:59.316" v="55" actId="1076"/>
      <pc:docMkLst>
        <pc:docMk/>
      </pc:docMkLst>
      <pc:sldChg chg="modSp">
        <pc:chgData name="Jordanna Vinter" userId="S::j.vinter@stmsw.co.uk::bf0f6aad-dd07-4298-92c6-9a9204404487" providerId="AD" clId="Web-{947B9B4A-016E-E529-2263-4E891578BB44}" dt="2020-09-08T12:39:59.316" v="55" actId="1076"/>
        <pc:sldMkLst>
          <pc:docMk/>
          <pc:sldMk cId="3882429831" sldId="261"/>
        </pc:sldMkLst>
        <pc:spChg chg="mod">
          <ac:chgData name="Jordanna Vinter" userId="S::j.vinter@stmsw.co.uk::bf0f6aad-dd07-4298-92c6-9a9204404487" providerId="AD" clId="Web-{947B9B4A-016E-E529-2263-4E891578BB44}" dt="2020-09-08T12:39:59.316" v="55" actId="1076"/>
          <ac:spMkLst>
            <pc:docMk/>
            <pc:sldMk cId="3882429831" sldId="261"/>
            <ac:spMk id="16" creationId="{AC83A304-77ED-418B-BC7C-069EBE77DFD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42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0652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597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40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2070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40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96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45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19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FA754-D5C3-4E66-96A6-867B257F58DC}" type="datetimeFigureOut">
              <a:rPr lang="en-US" dirty="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248411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1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69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1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67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251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7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534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77000"/>
          </a:srgbClr>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609071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Reception Curriculum Meeting</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With Miss Vinter</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6ACA22A1-81A4-471E-A9A5-201B470A18AF}"/>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PSA  </a:t>
            </a:r>
          </a:p>
        </p:txBody>
      </p:sp>
      <p:sp>
        <p:nvSpPr>
          <p:cNvPr id="3" name="TextBox 2">
            <a:extLst>
              <a:ext uri="{FF2B5EF4-FFF2-40B4-BE49-F238E27FC236}">
                <a16:creationId xmlns:a16="http://schemas.microsoft.com/office/drawing/2014/main" id="{BDB91B04-265D-4ABB-8A7A-808AFA6D616A}"/>
              </a:ext>
            </a:extLst>
          </p:cNvPr>
          <p:cNvSpPr txBox="1"/>
          <p:nvPr/>
        </p:nvSpPr>
        <p:spPr>
          <a:xfrm>
            <a:off x="1147313" y="2165096"/>
            <a:ext cx="9627079" cy="3970318"/>
          </a:xfrm>
          <a:prstGeom prst="rect">
            <a:avLst/>
          </a:prstGeom>
          <a:noFill/>
        </p:spPr>
        <p:txBody>
          <a:bodyPr wrap="square" rtlCol="0">
            <a:spAutoFit/>
          </a:bodyPr>
          <a:lstStyle/>
          <a:p>
            <a:r>
              <a:rPr lang="en-GB" dirty="0"/>
              <a:t>The PSA (Parent School Association) is a group of parents and staff and who are committed to supporting our school. </a:t>
            </a:r>
          </a:p>
          <a:p>
            <a:endParaRPr lang="en-GB" dirty="0"/>
          </a:p>
          <a:p>
            <a:r>
              <a:rPr lang="en-GB" dirty="0"/>
              <a:t>The PSA is set up to raise funds to support our school which come outside the normal range of funding.</a:t>
            </a:r>
          </a:p>
          <a:p>
            <a:r>
              <a:rPr lang="en-GB" dirty="0"/>
              <a:t> </a:t>
            </a:r>
          </a:p>
          <a:p>
            <a:r>
              <a:rPr lang="en-GB" dirty="0"/>
              <a:t>They plan social events and activities for parents and children to enjoy throughout the year such as quizzes, sip and paint, school fete and fun days. </a:t>
            </a:r>
          </a:p>
          <a:p>
            <a:endParaRPr lang="en-GB" dirty="0"/>
          </a:p>
          <a:p>
            <a:r>
              <a:rPr lang="en-GB" dirty="0"/>
              <a:t>All money raised by the PSA is used to directly benefit all the children at the school. </a:t>
            </a:r>
          </a:p>
          <a:p>
            <a:endParaRPr lang="en-GB" dirty="0"/>
          </a:p>
          <a:p>
            <a:r>
              <a:rPr lang="en-GB" dirty="0" smtClean="0"/>
              <a:t>We ask for Class </a:t>
            </a:r>
            <a:r>
              <a:rPr lang="en-GB" dirty="0"/>
              <a:t>Reps who would be willing to help support the PSA to volunteer at these events. Please let myself, the school office or Sophie Brady (Chair of the PSA) if you are able to commit to this and willing to support. </a:t>
            </a:r>
          </a:p>
          <a:p>
            <a:endParaRPr lang="en-GB" dirty="0"/>
          </a:p>
        </p:txBody>
      </p:sp>
    </p:spTree>
    <p:extLst>
      <p:ext uri="{BB962C8B-B14F-4D97-AF65-F5344CB8AC3E}">
        <p14:creationId xmlns:p14="http://schemas.microsoft.com/office/powerpoint/2010/main" val="151579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0818DD9C-9DBB-4021-B3DF-278D69BDC159}"/>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Amazon Wish List  </a:t>
            </a:r>
          </a:p>
        </p:txBody>
      </p:sp>
      <p:sp>
        <p:nvSpPr>
          <p:cNvPr id="3" name="TextBox 2">
            <a:extLst>
              <a:ext uri="{FF2B5EF4-FFF2-40B4-BE49-F238E27FC236}">
                <a16:creationId xmlns:a16="http://schemas.microsoft.com/office/drawing/2014/main" id="{5057AC3D-7F8E-40CE-9E5E-EF9783655841}"/>
              </a:ext>
            </a:extLst>
          </p:cNvPr>
          <p:cNvSpPr txBox="1"/>
          <p:nvPr/>
        </p:nvSpPr>
        <p:spPr>
          <a:xfrm>
            <a:off x="836762" y="2691442"/>
            <a:ext cx="10394830" cy="2031325"/>
          </a:xfrm>
          <a:prstGeom prst="rect">
            <a:avLst/>
          </a:prstGeom>
          <a:noFill/>
        </p:spPr>
        <p:txBody>
          <a:bodyPr wrap="square" rtlCol="0">
            <a:spAutoFit/>
          </a:bodyPr>
          <a:lstStyle/>
          <a:p>
            <a:r>
              <a:rPr lang="en-GB" dirty="0"/>
              <a:t>As well as supporting our school with the PSA and coming to the events held we </a:t>
            </a:r>
            <a:r>
              <a:rPr lang="en-GB" dirty="0" smtClean="0"/>
              <a:t>have an </a:t>
            </a:r>
            <a:r>
              <a:rPr lang="en-GB" dirty="0"/>
              <a:t>Amazon Wish List. </a:t>
            </a:r>
          </a:p>
          <a:p>
            <a:endParaRPr lang="en-GB" dirty="0"/>
          </a:p>
          <a:p>
            <a:r>
              <a:rPr lang="en-GB" dirty="0"/>
              <a:t>The Amazon Wish List will consist of different resources, books and items that the school needs. </a:t>
            </a:r>
          </a:p>
          <a:p>
            <a:endParaRPr lang="en-GB" dirty="0"/>
          </a:p>
          <a:p>
            <a:r>
              <a:rPr lang="en-GB" dirty="0"/>
              <a:t>If you would like to purchase and donate any of these items it would be greatly appreciated. </a:t>
            </a:r>
          </a:p>
          <a:p>
            <a:endParaRPr lang="en-GB" dirty="0"/>
          </a:p>
          <a:p>
            <a:r>
              <a:rPr lang="en-GB" dirty="0" smtClean="0"/>
              <a:t>The links can be found on More News. </a:t>
            </a:r>
            <a:endParaRPr lang="en-GB" dirty="0"/>
          </a:p>
        </p:txBody>
      </p:sp>
    </p:spTree>
    <p:extLst>
      <p:ext uri="{BB962C8B-B14F-4D97-AF65-F5344CB8AC3E}">
        <p14:creationId xmlns:p14="http://schemas.microsoft.com/office/powerpoint/2010/main" val="178506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5" y="886546"/>
            <a:ext cx="70485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7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69CD6EBA-485A-4E6B-B24F-DB0D28839254}"/>
              </a:ext>
            </a:extLst>
          </p:cNvPr>
          <p:cNvSpPr/>
          <p:nvPr/>
        </p:nvSpPr>
        <p:spPr>
          <a:xfrm>
            <a:off x="4939206" y="2988222"/>
            <a:ext cx="2417379"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Reception adults</a:t>
            </a:r>
          </a:p>
        </p:txBody>
      </p:sp>
      <p:sp>
        <p:nvSpPr>
          <p:cNvPr id="5" name="Flowchart: Connector 4">
            <a:extLst>
              <a:ext uri="{FF2B5EF4-FFF2-40B4-BE49-F238E27FC236}">
                <a16:creationId xmlns:a16="http://schemas.microsoft.com/office/drawing/2014/main" id="{E31F4CB2-9C29-4651-BC2E-713A747C25C6}"/>
              </a:ext>
            </a:extLst>
          </p:cNvPr>
          <p:cNvSpPr/>
          <p:nvPr/>
        </p:nvSpPr>
        <p:spPr>
          <a:xfrm>
            <a:off x="3161972" y="1934890"/>
            <a:ext cx="1308537" cy="119292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Teacher</a:t>
            </a:r>
          </a:p>
        </p:txBody>
      </p:sp>
      <p:cxnSp>
        <p:nvCxnSpPr>
          <p:cNvPr id="14" name="Straight Arrow Connector 13">
            <a:extLst>
              <a:ext uri="{FF2B5EF4-FFF2-40B4-BE49-F238E27FC236}">
                <a16:creationId xmlns:a16="http://schemas.microsoft.com/office/drawing/2014/main" id="{098973AB-89BB-4376-A1C3-5E00F831079D}"/>
              </a:ext>
            </a:extLst>
          </p:cNvPr>
          <p:cNvCxnSpPr/>
          <p:nvPr/>
        </p:nvCxnSpPr>
        <p:spPr>
          <a:xfrm flipH="1" flipV="1">
            <a:off x="2624302" y="1728295"/>
            <a:ext cx="630621" cy="467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1C18B7F5-14BE-4C6C-B45D-DA79187E22AD}"/>
              </a:ext>
            </a:extLst>
          </p:cNvPr>
          <p:cNvSpPr/>
          <p:nvPr/>
        </p:nvSpPr>
        <p:spPr>
          <a:xfrm>
            <a:off x="1324632" y="822762"/>
            <a:ext cx="1287517" cy="1140372"/>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Miss Vinter</a:t>
            </a:r>
          </a:p>
        </p:txBody>
      </p:sp>
      <p:sp>
        <p:nvSpPr>
          <p:cNvPr id="18" name="Flowchart: Connector 17">
            <a:extLst>
              <a:ext uri="{FF2B5EF4-FFF2-40B4-BE49-F238E27FC236}">
                <a16:creationId xmlns:a16="http://schemas.microsoft.com/office/drawing/2014/main" id="{467F0C42-2D03-4185-84EB-6398C8559E9B}"/>
              </a:ext>
            </a:extLst>
          </p:cNvPr>
          <p:cNvSpPr/>
          <p:nvPr/>
        </p:nvSpPr>
        <p:spPr>
          <a:xfrm>
            <a:off x="8690084" y="2806919"/>
            <a:ext cx="1413641" cy="127700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LSAs</a:t>
            </a:r>
          </a:p>
        </p:txBody>
      </p:sp>
      <p:sp>
        <p:nvSpPr>
          <p:cNvPr id="20" name="Flowchart: Connector 19">
            <a:extLst>
              <a:ext uri="{FF2B5EF4-FFF2-40B4-BE49-F238E27FC236}">
                <a16:creationId xmlns:a16="http://schemas.microsoft.com/office/drawing/2014/main" id="{03068642-E744-480A-B47C-506130D52CB4}"/>
              </a:ext>
            </a:extLst>
          </p:cNvPr>
          <p:cNvSpPr/>
          <p:nvPr/>
        </p:nvSpPr>
        <p:spPr>
          <a:xfrm>
            <a:off x="8360857" y="705391"/>
            <a:ext cx="1703266" cy="158804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Mrs</a:t>
            </a:r>
            <a:r>
              <a:rPr lang="en-US" dirty="0">
                <a:solidFill>
                  <a:schemeClr val="tx1"/>
                </a:solidFill>
              </a:rPr>
              <a:t> </a:t>
            </a:r>
          </a:p>
          <a:p>
            <a:pPr algn="ctr"/>
            <a:r>
              <a:rPr lang="en-US" dirty="0">
                <a:solidFill>
                  <a:schemeClr val="tx1"/>
                </a:solidFill>
              </a:rPr>
              <a:t>Thompson</a:t>
            </a:r>
          </a:p>
        </p:txBody>
      </p:sp>
      <p:sp>
        <p:nvSpPr>
          <p:cNvPr id="21" name="Flowchart: Connector 20">
            <a:extLst>
              <a:ext uri="{FF2B5EF4-FFF2-40B4-BE49-F238E27FC236}">
                <a16:creationId xmlns:a16="http://schemas.microsoft.com/office/drawing/2014/main" id="{33DCE15B-8652-4442-97FD-94A96A6C7E3E}"/>
              </a:ext>
            </a:extLst>
          </p:cNvPr>
          <p:cNvSpPr/>
          <p:nvPr/>
        </p:nvSpPr>
        <p:spPr>
          <a:xfrm>
            <a:off x="7153275" y="4486275"/>
            <a:ext cx="1403131" cy="130853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Mrs</a:t>
            </a:r>
            <a:r>
              <a:rPr lang="en-US">
                <a:solidFill>
                  <a:schemeClr val="tx1"/>
                </a:solidFill>
              </a:rPr>
              <a:t> Leigh</a:t>
            </a:r>
          </a:p>
        </p:txBody>
      </p:sp>
      <p:sp>
        <p:nvSpPr>
          <p:cNvPr id="22" name="Flowchart: Connector 21">
            <a:extLst>
              <a:ext uri="{FF2B5EF4-FFF2-40B4-BE49-F238E27FC236}">
                <a16:creationId xmlns:a16="http://schemas.microsoft.com/office/drawing/2014/main" id="{0B589784-92CD-4541-9A83-F66612C6D7C2}"/>
              </a:ext>
            </a:extLst>
          </p:cNvPr>
          <p:cNvSpPr/>
          <p:nvPr/>
        </p:nvSpPr>
        <p:spPr>
          <a:xfrm>
            <a:off x="9876440" y="4650171"/>
            <a:ext cx="1319048" cy="1313793"/>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Mrs</a:t>
            </a:r>
            <a:r>
              <a:rPr lang="en-US" dirty="0">
                <a:solidFill>
                  <a:schemeClr val="tx1"/>
                </a:solidFill>
              </a:rPr>
              <a:t> Connor</a:t>
            </a:r>
          </a:p>
        </p:txBody>
      </p:sp>
      <p:cxnSp>
        <p:nvCxnSpPr>
          <p:cNvPr id="24" name="Straight Arrow Connector 23">
            <a:extLst>
              <a:ext uri="{FF2B5EF4-FFF2-40B4-BE49-F238E27FC236}">
                <a16:creationId xmlns:a16="http://schemas.microsoft.com/office/drawing/2014/main" id="{AEA486A3-378D-4475-99BB-A45C2DE9FDB2}"/>
              </a:ext>
            </a:extLst>
          </p:cNvPr>
          <p:cNvCxnSpPr/>
          <p:nvPr/>
        </p:nvCxnSpPr>
        <p:spPr>
          <a:xfrm flipH="1">
            <a:off x="8110045" y="3729859"/>
            <a:ext cx="693682" cy="730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5C148D4-245F-48EF-8430-C6F0823BD90D}"/>
              </a:ext>
            </a:extLst>
          </p:cNvPr>
          <p:cNvCxnSpPr>
            <a:cxnSpLocks/>
            <a:endCxn id="20" idx="4"/>
          </p:cNvCxnSpPr>
          <p:nvPr/>
        </p:nvCxnSpPr>
        <p:spPr>
          <a:xfrm flipH="1" flipV="1">
            <a:off x="9212490" y="2293438"/>
            <a:ext cx="75348" cy="447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E3B6B51-E92A-4C33-9B20-17EC2C6574C8}"/>
              </a:ext>
            </a:extLst>
          </p:cNvPr>
          <p:cNvCxnSpPr/>
          <p:nvPr/>
        </p:nvCxnSpPr>
        <p:spPr>
          <a:xfrm>
            <a:off x="9557187" y="4099691"/>
            <a:ext cx="415160" cy="8460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1D7B77F-BF2E-44C4-9FC2-74BA2832A4E0}"/>
              </a:ext>
            </a:extLst>
          </p:cNvPr>
          <p:cNvCxnSpPr>
            <a:cxnSpLocks/>
          </p:cNvCxnSpPr>
          <p:nvPr/>
        </p:nvCxnSpPr>
        <p:spPr>
          <a:xfrm flipH="1">
            <a:off x="2971406" y="2945818"/>
            <a:ext cx="405928" cy="784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0B2F9F2D-08E1-46BE-9F51-7350827A1EF4}"/>
              </a:ext>
            </a:extLst>
          </p:cNvPr>
          <p:cNvSpPr/>
          <p:nvPr/>
        </p:nvSpPr>
        <p:spPr>
          <a:xfrm>
            <a:off x="1860709" y="3609651"/>
            <a:ext cx="1502879" cy="142364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p:cNvSpPr/>
          <p:nvPr/>
        </p:nvSpPr>
        <p:spPr>
          <a:xfrm>
            <a:off x="2121987" y="4027031"/>
            <a:ext cx="1040861" cy="646331"/>
          </a:xfrm>
          <a:prstGeom prst="rect">
            <a:avLst/>
          </a:prstGeom>
        </p:spPr>
        <p:txBody>
          <a:bodyPr wrap="none">
            <a:spAutoFit/>
          </a:bodyPr>
          <a:lstStyle/>
          <a:p>
            <a:pPr algn="ctr"/>
            <a:r>
              <a:rPr lang="en-US" dirty="0" err="1" smtClean="0"/>
              <a:t>Mrs</a:t>
            </a:r>
            <a:r>
              <a:rPr lang="en-US" dirty="0" smtClean="0"/>
              <a:t> </a:t>
            </a:r>
          </a:p>
          <a:p>
            <a:pPr algn="ctr"/>
            <a:r>
              <a:rPr lang="en-US" dirty="0" smtClean="0"/>
              <a:t>Stockdale</a:t>
            </a:r>
            <a:endParaRPr lang="en-US" dirty="0"/>
          </a:p>
        </p:txBody>
      </p:sp>
    </p:spTree>
    <p:extLst>
      <p:ext uri="{BB962C8B-B14F-4D97-AF65-F5344CB8AC3E}">
        <p14:creationId xmlns:p14="http://schemas.microsoft.com/office/powerpoint/2010/main" val="408904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D042785D-8F9F-4451-AFC5-5F956E1DA294}"/>
              </a:ext>
            </a:extLst>
          </p:cNvPr>
          <p:cNvSpPr/>
          <p:nvPr/>
        </p:nvSpPr>
        <p:spPr>
          <a:xfrm>
            <a:off x="4577256" y="2740573"/>
            <a:ext cx="2711668" cy="1376855"/>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 areas of learning </a:t>
            </a:r>
          </a:p>
        </p:txBody>
      </p:sp>
      <p:sp>
        <p:nvSpPr>
          <p:cNvPr id="3" name="Wave 2">
            <a:extLst>
              <a:ext uri="{FF2B5EF4-FFF2-40B4-BE49-F238E27FC236}">
                <a16:creationId xmlns:a16="http://schemas.microsoft.com/office/drawing/2014/main" id="{95675E50-09D6-4EFB-8AAB-9F164AED7266}"/>
              </a:ext>
            </a:extLst>
          </p:cNvPr>
          <p:cNvSpPr/>
          <p:nvPr/>
        </p:nvSpPr>
        <p:spPr>
          <a:xfrm>
            <a:off x="1199163" y="775855"/>
            <a:ext cx="2296511" cy="1236507"/>
          </a:xfrm>
          <a:prstGeom prst="wave">
            <a:avLst>
              <a:gd name="adj1" fmla="val 12500"/>
              <a:gd name="adj2"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PRIME</a:t>
            </a:r>
          </a:p>
          <a:p>
            <a:pPr algn="ctr"/>
            <a:r>
              <a:rPr lang="en-US" sz="1200"/>
              <a:t>(Lay the foundations for success in all other areas of learning)</a:t>
            </a:r>
          </a:p>
        </p:txBody>
      </p:sp>
      <p:sp>
        <p:nvSpPr>
          <p:cNvPr id="9" name="Wave 8">
            <a:extLst>
              <a:ext uri="{FF2B5EF4-FFF2-40B4-BE49-F238E27FC236}">
                <a16:creationId xmlns:a16="http://schemas.microsoft.com/office/drawing/2014/main" id="{72012DE3-3F64-4C61-84EB-60E4E8FF00B9}"/>
              </a:ext>
            </a:extLst>
          </p:cNvPr>
          <p:cNvSpPr/>
          <p:nvPr/>
        </p:nvSpPr>
        <p:spPr>
          <a:xfrm>
            <a:off x="8635888" y="486844"/>
            <a:ext cx="2291255" cy="1450556"/>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SPECIFIC</a:t>
            </a:r>
          </a:p>
          <a:p>
            <a:pPr algn="ctr"/>
            <a:r>
              <a:rPr lang="en-US" sz="1050" dirty="0"/>
              <a:t>(provide the range of experiences and opportunities for children to broaden their knowledge and skills)</a:t>
            </a:r>
          </a:p>
        </p:txBody>
      </p:sp>
      <p:sp>
        <p:nvSpPr>
          <p:cNvPr id="4" name="TextBox 3"/>
          <p:cNvSpPr txBox="1"/>
          <p:nvPr/>
        </p:nvSpPr>
        <p:spPr>
          <a:xfrm>
            <a:off x="853308" y="2091288"/>
            <a:ext cx="2988223" cy="3970318"/>
          </a:xfrm>
          <a:prstGeom prst="rect">
            <a:avLst/>
          </a:prstGeom>
          <a:noFill/>
          <a:ln>
            <a:solidFill>
              <a:schemeClr val="tx1"/>
            </a:solidFill>
          </a:ln>
        </p:spPr>
        <p:txBody>
          <a:bodyPr wrap="square" rtlCol="0">
            <a:spAutoFit/>
          </a:bodyPr>
          <a:lstStyle/>
          <a:p>
            <a:pPr algn="ctr"/>
            <a:r>
              <a:rPr lang="en-US" u="sng" dirty="0"/>
              <a:t>Personal, social and emotional development.</a:t>
            </a:r>
          </a:p>
          <a:p>
            <a:pPr algn="ctr"/>
            <a:r>
              <a:rPr lang="en-US" dirty="0"/>
              <a:t>-Self Regulation</a:t>
            </a:r>
          </a:p>
          <a:p>
            <a:pPr marL="285750" indent="-285750" algn="ctr">
              <a:buFontTx/>
              <a:buChar char="-"/>
            </a:pPr>
            <a:r>
              <a:rPr lang="en-US" dirty="0"/>
              <a:t>Managing Self</a:t>
            </a:r>
          </a:p>
          <a:p>
            <a:pPr marL="285750" indent="-285750" algn="ctr">
              <a:buFontTx/>
              <a:buChar char="-"/>
            </a:pPr>
            <a:r>
              <a:rPr lang="en-US" dirty="0"/>
              <a:t>Building Relationships </a:t>
            </a:r>
          </a:p>
          <a:p>
            <a:pPr algn="ctr"/>
            <a:endParaRPr lang="en-US" dirty="0"/>
          </a:p>
          <a:p>
            <a:pPr algn="ctr"/>
            <a:r>
              <a:rPr lang="en-US" u="sng" dirty="0"/>
              <a:t>Communication and </a:t>
            </a:r>
            <a:r>
              <a:rPr lang="en-US" dirty="0"/>
              <a:t>Language </a:t>
            </a:r>
          </a:p>
          <a:p>
            <a:pPr marL="285750" indent="-285750" algn="ctr">
              <a:buFontTx/>
              <a:buChar char="-"/>
            </a:pPr>
            <a:r>
              <a:rPr lang="en-US" dirty="0"/>
              <a:t>Listening, Attention and Understanding </a:t>
            </a:r>
          </a:p>
          <a:p>
            <a:pPr marL="285750" indent="-285750" algn="ctr">
              <a:buFontTx/>
              <a:buChar char="-"/>
            </a:pPr>
            <a:r>
              <a:rPr lang="en-GB" dirty="0"/>
              <a:t>Speaking</a:t>
            </a:r>
          </a:p>
          <a:p>
            <a:pPr marL="285750" indent="-285750" algn="ctr">
              <a:buFontTx/>
              <a:buChar char="-"/>
            </a:pPr>
            <a:endParaRPr lang="en-GB" dirty="0"/>
          </a:p>
          <a:p>
            <a:pPr algn="ctr"/>
            <a:r>
              <a:rPr lang="en-GB" u="sng" dirty="0"/>
              <a:t>Physical Development </a:t>
            </a:r>
          </a:p>
          <a:p>
            <a:pPr marL="285750" indent="-285750" algn="ctr">
              <a:buFontTx/>
              <a:buChar char="-"/>
            </a:pPr>
            <a:r>
              <a:rPr lang="en-GB" dirty="0"/>
              <a:t>Gross Motor Skills </a:t>
            </a:r>
          </a:p>
          <a:p>
            <a:pPr marL="285750" indent="-285750" algn="ctr">
              <a:buFontTx/>
              <a:buChar char="-"/>
            </a:pPr>
            <a:r>
              <a:rPr lang="en-GB" dirty="0"/>
              <a:t>Fine Motor Skills.</a:t>
            </a:r>
            <a:endParaRPr lang="en-US" dirty="0"/>
          </a:p>
        </p:txBody>
      </p:sp>
      <p:sp>
        <p:nvSpPr>
          <p:cNvPr id="14" name="TextBox 13"/>
          <p:cNvSpPr txBox="1"/>
          <p:nvPr/>
        </p:nvSpPr>
        <p:spPr>
          <a:xfrm>
            <a:off x="8136916" y="1937400"/>
            <a:ext cx="3289201" cy="4278094"/>
          </a:xfrm>
          <a:prstGeom prst="rect">
            <a:avLst/>
          </a:prstGeom>
          <a:noFill/>
          <a:ln>
            <a:solidFill>
              <a:schemeClr val="tx1"/>
            </a:solidFill>
          </a:ln>
        </p:spPr>
        <p:txBody>
          <a:bodyPr wrap="square" rtlCol="0">
            <a:spAutoFit/>
          </a:bodyPr>
          <a:lstStyle/>
          <a:p>
            <a:pPr algn="ctr"/>
            <a:r>
              <a:rPr lang="en-GB" sz="1600" u="sng" dirty="0"/>
              <a:t>Literacy</a:t>
            </a:r>
          </a:p>
          <a:p>
            <a:pPr marL="285750" indent="-285750" algn="ctr">
              <a:buFontTx/>
              <a:buChar char="-"/>
            </a:pPr>
            <a:r>
              <a:rPr lang="en-GB" sz="1600" dirty="0"/>
              <a:t>Comprehension</a:t>
            </a:r>
          </a:p>
          <a:p>
            <a:pPr marL="285750" indent="-285750" algn="ctr">
              <a:buFontTx/>
              <a:buChar char="-"/>
            </a:pPr>
            <a:r>
              <a:rPr lang="en-GB" sz="1600" dirty="0"/>
              <a:t>Word Reading </a:t>
            </a:r>
          </a:p>
          <a:p>
            <a:pPr marL="285750" indent="-285750" algn="ctr">
              <a:buFontTx/>
              <a:buChar char="-"/>
            </a:pPr>
            <a:r>
              <a:rPr lang="en-GB" sz="1600" dirty="0"/>
              <a:t>Writing</a:t>
            </a:r>
          </a:p>
          <a:p>
            <a:pPr algn="ctr"/>
            <a:endParaRPr lang="en-GB" sz="1600" u="sng" dirty="0"/>
          </a:p>
          <a:p>
            <a:pPr algn="ctr"/>
            <a:r>
              <a:rPr lang="en-GB" sz="1600" u="sng" dirty="0"/>
              <a:t>Maths</a:t>
            </a:r>
          </a:p>
          <a:p>
            <a:pPr algn="ctr"/>
            <a:r>
              <a:rPr lang="en-GB" sz="1600" dirty="0"/>
              <a:t>-Number</a:t>
            </a:r>
          </a:p>
          <a:p>
            <a:pPr marL="285750" indent="-285750" algn="ctr">
              <a:buFontTx/>
              <a:buChar char="-"/>
            </a:pPr>
            <a:r>
              <a:rPr lang="en-GB" sz="1600" dirty="0"/>
              <a:t>Numerical Patterns.</a:t>
            </a:r>
          </a:p>
          <a:p>
            <a:pPr marL="285750" indent="-285750" algn="ctr">
              <a:buFontTx/>
              <a:buChar char="-"/>
            </a:pPr>
            <a:endParaRPr lang="en-GB" sz="1600" dirty="0"/>
          </a:p>
          <a:p>
            <a:pPr algn="ctr"/>
            <a:r>
              <a:rPr lang="en-GB" sz="1600" u="sng" dirty="0"/>
              <a:t>Understanding the World</a:t>
            </a:r>
            <a:r>
              <a:rPr lang="en-GB" sz="1600" dirty="0"/>
              <a:t> </a:t>
            </a:r>
          </a:p>
          <a:p>
            <a:pPr marL="285750" indent="-285750" algn="ctr">
              <a:buFontTx/>
              <a:buChar char="-"/>
            </a:pPr>
            <a:r>
              <a:rPr lang="en-GB" sz="1600" dirty="0"/>
              <a:t>Past and Present </a:t>
            </a:r>
          </a:p>
          <a:p>
            <a:pPr marL="285750" indent="-285750" algn="ctr">
              <a:buFontTx/>
              <a:buChar char="-"/>
            </a:pPr>
            <a:r>
              <a:rPr lang="en-GB" sz="1600" dirty="0"/>
              <a:t>People, Cultures and Communities </a:t>
            </a:r>
          </a:p>
          <a:p>
            <a:pPr marL="285750" indent="-285750" algn="ctr">
              <a:buFontTx/>
              <a:buChar char="-"/>
            </a:pPr>
            <a:r>
              <a:rPr lang="en-GB" sz="1600" dirty="0"/>
              <a:t>The Natural World </a:t>
            </a:r>
          </a:p>
          <a:p>
            <a:pPr marL="285750" indent="-285750" algn="ctr">
              <a:buFontTx/>
              <a:buChar char="-"/>
            </a:pPr>
            <a:endParaRPr lang="en-GB" sz="1600" dirty="0"/>
          </a:p>
          <a:p>
            <a:pPr algn="ctr"/>
            <a:r>
              <a:rPr lang="en-GB" sz="1600" u="sng" dirty="0"/>
              <a:t>Expressive Arts and Design </a:t>
            </a:r>
          </a:p>
          <a:p>
            <a:pPr marL="285750" indent="-285750" algn="ctr">
              <a:buFontTx/>
              <a:buChar char="-"/>
            </a:pPr>
            <a:r>
              <a:rPr lang="en-GB" sz="1600" dirty="0"/>
              <a:t>Creating with Materials </a:t>
            </a:r>
          </a:p>
          <a:p>
            <a:pPr marL="285750" indent="-285750" algn="ctr">
              <a:buFontTx/>
              <a:buChar char="-"/>
            </a:pPr>
            <a:r>
              <a:rPr lang="en-GB" sz="1600" dirty="0"/>
              <a:t>Being Imaginative and Expressive</a:t>
            </a:r>
            <a:endParaRPr lang="en-US" sz="1600" dirty="0"/>
          </a:p>
        </p:txBody>
      </p:sp>
    </p:spTree>
    <p:extLst>
      <p:ext uri="{BB962C8B-B14F-4D97-AF65-F5344CB8AC3E}">
        <p14:creationId xmlns:p14="http://schemas.microsoft.com/office/powerpoint/2010/main" val="43309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854B44BE-77C6-46E0-A11F-24D527F0234F}"/>
              </a:ext>
            </a:extLst>
          </p:cNvPr>
          <p:cNvSpPr/>
          <p:nvPr/>
        </p:nvSpPr>
        <p:spPr>
          <a:xfrm>
            <a:off x="4083269" y="735408"/>
            <a:ext cx="4151586" cy="1203434"/>
          </a:xfrm>
          <a:prstGeom prst="flowChartPunchedTap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OUR TOPICS</a:t>
            </a:r>
          </a:p>
        </p:txBody>
      </p:sp>
      <p:grpSp>
        <p:nvGrpSpPr>
          <p:cNvPr id="25" name="Group 24"/>
          <p:cNvGrpSpPr/>
          <p:nvPr/>
        </p:nvGrpSpPr>
        <p:grpSpPr>
          <a:xfrm>
            <a:off x="783021" y="1647049"/>
            <a:ext cx="2743200" cy="2236445"/>
            <a:chOff x="783021" y="1647049"/>
            <a:chExt cx="2743200" cy="2236445"/>
          </a:xfrm>
        </p:grpSpPr>
        <p:sp>
          <p:nvSpPr>
            <p:cNvPr id="3" name="Star: 7 Points 2">
              <a:extLst>
                <a:ext uri="{FF2B5EF4-FFF2-40B4-BE49-F238E27FC236}">
                  <a16:creationId xmlns:a16="http://schemas.microsoft.com/office/drawing/2014/main" id="{3A5E68ED-7233-43CF-A41D-AF53F723F167}"/>
                </a:ext>
              </a:extLst>
            </p:cNvPr>
            <p:cNvSpPr/>
            <p:nvPr/>
          </p:nvSpPr>
          <p:spPr>
            <a:xfrm>
              <a:off x="967937" y="1647049"/>
              <a:ext cx="2112579" cy="2028496"/>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Why am I special?</a:t>
              </a:r>
            </a:p>
          </p:txBody>
        </p:sp>
        <p:pic>
          <p:nvPicPr>
            <p:cNvPr id="6" name="Picture 9" descr="A picture containing doll, toy, drawing&#10;&#10;Description automatically generated">
              <a:extLst>
                <a:ext uri="{FF2B5EF4-FFF2-40B4-BE49-F238E27FC236}">
                  <a16:creationId xmlns:a16="http://schemas.microsoft.com/office/drawing/2014/main" id="{7BAB4A5F-965D-44A8-8477-E7622EA12999}"/>
                </a:ext>
              </a:extLst>
            </p:cNvPr>
            <p:cNvPicPr>
              <a:picLocks noChangeAspect="1"/>
            </p:cNvPicPr>
            <p:nvPr/>
          </p:nvPicPr>
          <p:blipFill>
            <a:blip r:embed="rId2"/>
            <a:stretch>
              <a:fillRect/>
            </a:stretch>
          </p:blipFill>
          <p:spPr>
            <a:xfrm>
              <a:off x="783021" y="2919088"/>
              <a:ext cx="2743200" cy="964406"/>
            </a:xfrm>
            <a:prstGeom prst="rect">
              <a:avLst/>
            </a:prstGeom>
          </p:spPr>
        </p:pic>
      </p:grpSp>
      <p:sp>
        <p:nvSpPr>
          <p:cNvPr id="4" name="Star: 7 Points 3">
            <a:extLst>
              <a:ext uri="{FF2B5EF4-FFF2-40B4-BE49-F238E27FC236}">
                <a16:creationId xmlns:a16="http://schemas.microsoft.com/office/drawing/2014/main" id="{02772F38-C842-44CC-BA22-001873D29E53}"/>
              </a:ext>
            </a:extLst>
          </p:cNvPr>
          <p:cNvSpPr/>
          <p:nvPr/>
        </p:nvSpPr>
        <p:spPr>
          <a:xfrm>
            <a:off x="2393074" y="4119399"/>
            <a:ext cx="2154620" cy="1860331"/>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Homes</a:t>
            </a:r>
          </a:p>
        </p:txBody>
      </p:sp>
      <p:pic>
        <p:nvPicPr>
          <p:cNvPr id="11" name="Picture 11" descr="A picture containing toy, room, colorful&#10;&#10;Description automatically generated">
            <a:extLst>
              <a:ext uri="{FF2B5EF4-FFF2-40B4-BE49-F238E27FC236}">
                <a16:creationId xmlns:a16="http://schemas.microsoft.com/office/drawing/2014/main" id="{A1575E4C-BE50-4F5D-9B57-65F933D097C5}"/>
              </a:ext>
            </a:extLst>
          </p:cNvPr>
          <p:cNvPicPr>
            <a:picLocks noChangeAspect="1"/>
          </p:cNvPicPr>
          <p:nvPr/>
        </p:nvPicPr>
        <p:blipFill>
          <a:blip r:embed="rId3"/>
          <a:stretch>
            <a:fillRect/>
          </a:stretch>
        </p:blipFill>
        <p:spPr>
          <a:xfrm>
            <a:off x="1734207" y="4502545"/>
            <a:ext cx="1313794" cy="1305556"/>
          </a:xfrm>
          <a:prstGeom prst="rect">
            <a:avLst/>
          </a:prstGeom>
        </p:spPr>
      </p:pic>
      <p:sp>
        <p:nvSpPr>
          <p:cNvPr id="5" name="Star: 7 Points 4">
            <a:extLst>
              <a:ext uri="{FF2B5EF4-FFF2-40B4-BE49-F238E27FC236}">
                <a16:creationId xmlns:a16="http://schemas.microsoft.com/office/drawing/2014/main" id="{3F66E254-DFB5-4062-88A7-DDF7EC45F2C6}"/>
              </a:ext>
            </a:extLst>
          </p:cNvPr>
          <p:cNvSpPr/>
          <p:nvPr/>
        </p:nvSpPr>
        <p:spPr>
          <a:xfrm>
            <a:off x="4548680" y="2181225"/>
            <a:ext cx="1954924" cy="1797268"/>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Big and small</a:t>
            </a:r>
          </a:p>
        </p:txBody>
      </p:sp>
      <p:pic>
        <p:nvPicPr>
          <p:cNvPr id="13" name="Picture 13" descr="A picture containing drawing&#10;&#10;Description automatically generated">
            <a:extLst>
              <a:ext uri="{FF2B5EF4-FFF2-40B4-BE49-F238E27FC236}">
                <a16:creationId xmlns:a16="http://schemas.microsoft.com/office/drawing/2014/main" id="{21EDD60F-246B-429F-8740-73E546600C79}"/>
              </a:ext>
            </a:extLst>
          </p:cNvPr>
          <p:cNvPicPr>
            <a:picLocks noChangeAspect="1"/>
          </p:cNvPicPr>
          <p:nvPr/>
        </p:nvPicPr>
        <p:blipFill>
          <a:blip r:embed="rId4"/>
          <a:stretch>
            <a:fillRect/>
          </a:stretch>
        </p:blipFill>
        <p:spPr>
          <a:xfrm>
            <a:off x="5132498" y="3573189"/>
            <a:ext cx="860207" cy="815209"/>
          </a:xfrm>
          <a:prstGeom prst="rect">
            <a:avLst/>
          </a:prstGeom>
        </p:spPr>
      </p:pic>
      <p:pic>
        <p:nvPicPr>
          <p:cNvPr id="14" name="Picture 14" descr="A close up of text on a white background&#10;&#10;Description automatically generated">
            <a:extLst>
              <a:ext uri="{FF2B5EF4-FFF2-40B4-BE49-F238E27FC236}">
                <a16:creationId xmlns:a16="http://schemas.microsoft.com/office/drawing/2014/main" id="{BF9E2EAC-7999-4428-96B5-1D270AC1AEFE}"/>
              </a:ext>
            </a:extLst>
          </p:cNvPr>
          <p:cNvPicPr>
            <a:picLocks noChangeAspect="1"/>
          </p:cNvPicPr>
          <p:nvPr/>
        </p:nvPicPr>
        <p:blipFill>
          <a:blip r:embed="rId5"/>
          <a:stretch>
            <a:fillRect/>
          </a:stretch>
        </p:blipFill>
        <p:spPr>
          <a:xfrm>
            <a:off x="4230414" y="2132909"/>
            <a:ext cx="704194" cy="1047163"/>
          </a:xfrm>
          <a:prstGeom prst="rect">
            <a:avLst/>
          </a:prstGeom>
        </p:spPr>
      </p:pic>
      <p:pic>
        <p:nvPicPr>
          <p:cNvPr id="15" name="Picture 15" descr="A picture containing person, young, person, boy&#10;&#10;Description automatically generated">
            <a:extLst>
              <a:ext uri="{FF2B5EF4-FFF2-40B4-BE49-F238E27FC236}">
                <a16:creationId xmlns:a16="http://schemas.microsoft.com/office/drawing/2014/main" id="{38E55F4F-9A43-408B-957F-AA0300198CEB}"/>
              </a:ext>
            </a:extLst>
          </p:cNvPr>
          <p:cNvPicPr>
            <a:picLocks noChangeAspect="1"/>
          </p:cNvPicPr>
          <p:nvPr/>
        </p:nvPicPr>
        <p:blipFill>
          <a:blip r:embed="rId6"/>
          <a:stretch>
            <a:fillRect/>
          </a:stretch>
        </p:blipFill>
        <p:spPr>
          <a:xfrm>
            <a:off x="6069724" y="2095266"/>
            <a:ext cx="867104" cy="901731"/>
          </a:xfrm>
          <a:prstGeom prst="rect">
            <a:avLst/>
          </a:prstGeom>
        </p:spPr>
      </p:pic>
      <p:sp>
        <p:nvSpPr>
          <p:cNvPr id="8" name="Star: 7 Points 7">
            <a:extLst>
              <a:ext uri="{FF2B5EF4-FFF2-40B4-BE49-F238E27FC236}">
                <a16:creationId xmlns:a16="http://schemas.microsoft.com/office/drawing/2014/main" id="{7EE7B806-A6A8-4DFE-AB14-2419E8326E1D}"/>
              </a:ext>
            </a:extLst>
          </p:cNvPr>
          <p:cNvSpPr/>
          <p:nvPr/>
        </p:nvSpPr>
        <p:spPr>
          <a:xfrm>
            <a:off x="8240767" y="1842595"/>
            <a:ext cx="1855075" cy="1844565"/>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Heroes</a:t>
            </a:r>
          </a:p>
        </p:txBody>
      </p:sp>
      <p:pic>
        <p:nvPicPr>
          <p:cNvPr id="17" name="Picture 17" descr="A close up of a toy&#10;&#10;Description automatically generated">
            <a:extLst>
              <a:ext uri="{FF2B5EF4-FFF2-40B4-BE49-F238E27FC236}">
                <a16:creationId xmlns:a16="http://schemas.microsoft.com/office/drawing/2014/main" id="{C712B454-B13D-477F-8AFA-FF76F4375B99}"/>
              </a:ext>
            </a:extLst>
          </p:cNvPr>
          <p:cNvPicPr>
            <a:picLocks noChangeAspect="1"/>
          </p:cNvPicPr>
          <p:nvPr/>
        </p:nvPicPr>
        <p:blipFill>
          <a:blip r:embed="rId7"/>
          <a:stretch>
            <a:fillRect/>
          </a:stretch>
        </p:blipFill>
        <p:spPr>
          <a:xfrm>
            <a:off x="9454055" y="1347951"/>
            <a:ext cx="1150884" cy="1161394"/>
          </a:xfrm>
          <a:prstGeom prst="rect">
            <a:avLst/>
          </a:prstGeom>
        </p:spPr>
      </p:pic>
      <p:pic>
        <p:nvPicPr>
          <p:cNvPr id="18" name="Picture 18" descr="A picture containing toy, room, food&#10;&#10;Description automatically generated">
            <a:extLst>
              <a:ext uri="{FF2B5EF4-FFF2-40B4-BE49-F238E27FC236}">
                <a16:creationId xmlns:a16="http://schemas.microsoft.com/office/drawing/2014/main" id="{1D795F64-BF1B-43F1-B423-7FC1B5884FC1}"/>
              </a:ext>
            </a:extLst>
          </p:cNvPr>
          <p:cNvPicPr>
            <a:picLocks noChangeAspect="1"/>
          </p:cNvPicPr>
          <p:nvPr/>
        </p:nvPicPr>
        <p:blipFill>
          <a:blip r:embed="rId8"/>
          <a:stretch>
            <a:fillRect/>
          </a:stretch>
        </p:blipFill>
        <p:spPr>
          <a:xfrm>
            <a:off x="7898524" y="2655176"/>
            <a:ext cx="819807" cy="1027387"/>
          </a:xfrm>
          <a:prstGeom prst="rect">
            <a:avLst/>
          </a:prstGeom>
        </p:spPr>
      </p:pic>
      <p:sp>
        <p:nvSpPr>
          <p:cNvPr id="7" name="Star: 7 Points 6">
            <a:extLst>
              <a:ext uri="{FF2B5EF4-FFF2-40B4-BE49-F238E27FC236}">
                <a16:creationId xmlns:a16="http://schemas.microsoft.com/office/drawing/2014/main" id="{A922A24E-0312-4292-866F-8A0875259685}"/>
              </a:ext>
            </a:extLst>
          </p:cNvPr>
          <p:cNvSpPr/>
          <p:nvPr/>
        </p:nvSpPr>
        <p:spPr>
          <a:xfrm>
            <a:off x="6342665" y="4327304"/>
            <a:ext cx="1891862" cy="1650124"/>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Legs</a:t>
            </a:r>
          </a:p>
        </p:txBody>
      </p:sp>
      <p:pic>
        <p:nvPicPr>
          <p:cNvPr id="20" name="Picture 20" descr="A picture containing toy, room, drawing&#10;&#10;Description automatically generated">
            <a:extLst>
              <a:ext uri="{FF2B5EF4-FFF2-40B4-BE49-F238E27FC236}">
                <a16:creationId xmlns:a16="http://schemas.microsoft.com/office/drawing/2014/main" id="{21148EBA-0FD6-4CEA-8C17-AFA03AAC1BA1}"/>
              </a:ext>
            </a:extLst>
          </p:cNvPr>
          <p:cNvPicPr>
            <a:picLocks noChangeAspect="1"/>
          </p:cNvPicPr>
          <p:nvPr/>
        </p:nvPicPr>
        <p:blipFill>
          <a:blip r:embed="rId9"/>
          <a:stretch>
            <a:fillRect/>
          </a:stretch>
        </p:blipFill>
        <p:spPr>
          <a:xfrm>
            <a:off x="6432331" y="5495662"/>
            <a:ext cx="1713187" cy="549035"/>
          </a:xfrm>
          <a:prstGeom prst="rect">
            <a:avLst/>
          </a:prstGeom>
        </p:spPr>
      </p:pic>
      <p:sp>
        <p:nvSpPr>
          <p:cNvPr id="9" name="Star: 7 Points 8">
            <a:extLst>
              <a:ext uri="{FF2B5EF4-FFF2-40B4-BE49-F238E27FC236}">
                <a16:creationId xmlns:a16="http://schemas.microsoft.com/office/drawing/2014/main" id="{63AE8665-B046-47CC-ADAB-6368EC7EC679}"/>
              </a:ext>
            </a:extLst>
          </p:cNvPr>
          <p:cNvSpPr/>
          <p:nvPr/>
        </p:nvSpPr>
        <p:spPr>
          <a:xfrm>
            <a:off x="9329573" y="4171622"/>
            <a:ext cx="1944413" cy="1902371"/>
          </a:xfrm>
          <a:prstGeom prst="star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Oh I do like to be beside the seaside.</a:t>
            </a:r>
          </a:p>
        </p:txBody>
      </p:sp>
      <p:pic>
        <p:nvPicPr>
          <p:cNvPr id="22" name="Picture 22" descr="A picture containing room&#10;&#10;Description automatically generated">
            <a:extLst>
              <a:ext uri="{FF2B5EF4-FFF2-40B4-BE49-F238E27FC236}">
                <a16:creationId xmlns:a16="http://schemas.microsoft.com/office/drawing/2014/main" id="{9AEE0630-B444-45B3-9289-6A3D77A92A17}"/>
              </a:ext>
            </a:extLst>
          </p:cNvPr>
          <p:cNvPicPr>
            <a:picLocks noChangeAspect="1"/>
          </p:cNvPicPr>
          <p:nvPr/>
        </p:nvPicPr>
        <p:blipFill>
          <a:blip r:embed="rId10"/>
          <a:stretch>
            <a:fillRect/>
          </a:stretch>
        </p:blipFill>
        <p:spPr>
          <a:xfrm>
            <a:off x="10231821" y="3768510"/>
            <a:ext cx="1166649" cy="808193"/>
          </a:xfrm>
          <a:prstGeom prst="rect">
            <a:avLst/>
          </a:prstGeom>
        </p:spPr>
      </p:pic>
      <p:sp>
        <p:nvSpPr>
          <p:cNvPr id="24" name="TextBox 23">
            <a:extLst>
              <a:ext uri="{FF2B5EF4-FFF2-40B4-BE49-F238E27FC236}">
                <a16:creationId xmlns:a16="http://schemas.microsoft.com/office/drawing/2014/main" id="{E5FFE5FC-EDA7-499F-8D42-7151109343EE}"/>
              </a:ext>
            </a:extLst>
          </p:cNvPr>
          <p:cNvSpPr txBox="1"/>
          <p:nvPr/>
        </p:nvSpPr>
        <p:spPr>
          <a:xfrm>
            <a:off x="8991600" y="61485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Our curriculum map is on the website</a:t>
            </a:r>
          </a:p>
        </p:txBody>
      </p:sp>
    </p:spTree>
    <p:extLst>
      <p:ext uri="{BB962C8B-B14F-4D97-AF65-F5344CB8AC3E}">
        <p14:creationId xmlns:p14="http://schemas.microsoft.com/office/powerpoint/2010/main" val="217406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a:extLst>
              <a:ext uri="{FF2B5EF4-FFF2-40B4-BE49-F238E27FC236}">
                <a16:creationId xmlns:a16="http://schemas.microsoft.com/office/drawing/2014/main" id="{ACC64DDB-B69F-479A-BDC5-60BDBD95496B}"/>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Phonics </a:t>
            </a:r>
          </a:p>
        </p:txBody>
      </p:sp>
      <p:pic>
        <p:nvPicPr>
          <p:cNvPr id="4" name="Picture 3"/>
          <p:cNvPicPr>
            <a:picLocks noChangeAspect="1"/>
          </p:cNvPicPr>
          <p:nvPr/>
        </p:nvPicPr>
        <p:blipFill>
          <a:blip r:embed="rId2"/>
          <a:stretch>
            <a:fillRect/>
          </a:stretch>
        </p:blipFill>
        <p:spPr>
          <a:xfrm>
            <a:off x="5989396" y="1772062"/>
            <a:ext cx="4625594" cy="3259687"/>
          </a:xfrm>
          <a:prstGeom prst="rect">
            <a:avLst/>
          </a:prstGeom>
        </p:spPr>
      </p:pic>
      <p:pic>
        <p:nvPicPr>
          <p:cNvPr id="5" name="Picture 4"/>
          <p:cNvPicPr>
            <a:picLocks noChangeAspect="1"/>
          </p:cNvPicPr>
          <p:nvPr/>
        </p:nvPicPr>
        <p:blipFill>
          <a:blip r:embed="rId3"/>
          <a:stretch>
            <a:fillRect/>
          </a:stretch>
        </p:blipFill>
        <p:spPr>
          <a:xfrm>
            <a:off x="1024641" y="1880562"/>
            <a:ext cx="4483473" cy="3151187"/>
          </a:xfrm>
          <a:prstGeom prst="rect">
            <a:avLst/>
          </a:prstGeom>
        </p:spPr>
      </p:pic>
      <p:pic>
        <p:nvPicPr>
          <p:cNvPr id="2" name="Picture 1"/>
          <p:cNvPicPr>
            <a:picLocks noChangeAspect="1"/>
          </p:cNvPicPr>
          <p:nvPr/>
        </p:nvPicPr>
        <p:blipFill>
          <a:blip r:embed="rId4"/>
          <a:stretch>
            <a:fillRect/>
          </a:stretch>
        </p:blipFill>
        <p:spPr>
          <a:xfrm>
            <a:off x="4514701" y="5099021"/>
            <a:ext cx="2949391" cy="1022653"/>
          </a:xfrm>
          <a:prstGeom prst="rect">
            <a:avLst/>
          </a:prstGeom>
        </p:spPr>
      </p:pic>
      <p:sp>
        <p:nvSpPr>
          <p:cNvPr id="7" name="Rectangle 6"/>
          <p:cNvSpPr/>
          <p:nvPr/>
        </p:nvSpPr>
        <p:spPr>
          <a:xfrm>
            <a:off x="1239033" y="1078900"/>
            <a:ext cx="2438489" cy="923330"/>
          </a:xfrm>
          <a:prstGeom prst="rect">
            <a:avLst/>
          </a:prstGeom>
          <a:noFill/>
        </p:spPr>
        <p:txBody>
          <a:bodyPr wrap="none" lIns="91440" tIns="45720" rIns="91440" bIns="45720">
            <a:spAutoFit/>
          </a:bodyPr>
          <a:lstStyle/>
          <a:p>
            <a:pPr algn="ctr"/>
            <a:r>
              <a:rPr lang="en-US" sz="5400" b="1" cap="none" spc="0" dirty="0">
                <a:ln w="22225">
                  <a:solidFill>
                    <a:sysClr val="windowText" lastClr="000000"/>
                  </a:solidFill>
                  <a:prstDash val="solid"/>
                </a:ln>
                <a:solidFill>
                  <a:sysClr val="windowText" lastClr="000000"/>
                </a:solidFill>
                <a:effectLst/>
              </a:rPr>
              <a:t>Phase</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a:ln w="22225">
                  <a:solidFill>
                    <a:sysClr val="windowText" lastClr="000000"/>
                  </a:solidFill>
                  <a:prstDash val="solid"/>
                </a:ln>
                <a:solidFill>
                  <a:sysClr val="windowText" lastClr="000000"/>
                </a:solidFill>
                <a:effectLst/>
              </a:rPr>
              <a:t>2</a:t>
            </a:r>
          </a:p>
        </p:txBody>
      </p:sp>
      <p:sp>
        <p:nvSpPr>
          <p:cNvPr id="8" name="Rectangle 7"/>
          <p:cNvSpPr/>
          <p:nvPr/>
        </p:nvSpPr>
        <p:spPr>
          <a:xfrm>
            <a:off x="8776207" y="982132"/>
            <a:ext cx="2438489" cy="923330"/>
          </a:xfrm>
          <a:prstGeom prst="rect">
            <a:avLst/>
          </a:prstGeom>
          <a:noFill/>
        </p:spPr>
        <p:txBody>
          <a:bodyPr wrap="none" lIns="91440" tIns="45720" rIns="91440" bIns="45720">
            <a:spAutoFit/>
          </a:bodyPr>
          <a:lstStyle/>
          <a:p>
            <a:pPr algn="ctr"/>
            <a:r>
              <a:rPr lang="en-US" sz="5400" b="1" cap="none" spc="0" dirty="0">
                <a:ln w="22225">
                  <a:solidFill>
                    <a:sysClr val="windowText" lastClr="000000"/>
                  </a:solidFill>
                  <a:prstDash val="solid"/>
                </a:ln>
                <a:solidFill>
                  <a:sysClr val="windowText" lastClr="000000"/>
                </a:solidFill>
                <a:effectLst/>
              </a:rPr>
              <a:t>Phase</a:t>
            </a:r>
            <a:r>
              <a:rPr lang="en-US" sz="5400" b="1" cap="none" spc="0" dirty="0">
                <a:ln w="22225">
                  <a:solidFill>
                    <a:schemeClr val="accent2"/>
                  </a:solidFill>
                  <a:prstDash val="solid"/>
                </a:ln>
                <a:solidFill>
                  <a:schemeClr val="accent2">
                    <a:lumMod val="40000"/>
                    <a:lumOff val="60000"/>
                  </a:schemeClr>
                </a:solidFill>
                <a:effectLst/>
              </a:rPr>
              <a:t> </a:t>
            </a:r>
            <a:r>
              <a:rPr lang="en-US" sz="5400" b="1" dirty="0">
                <a:ln w="22225">
                  <a:solidFill>
                    <a:sysClr val="windowText" lastClr="000000"/>
                  </a:solidFill>
                  <a:prstDash val="solid"/>
                </a:ln>
                <a:solidFill>
                  <a:sysClr val="windowText" lastClr="000000"/>
                </a:solidFill>
              </a:rPr>
              <a:t>3</a:t>
            </a:r>
            <a:endParaRPr lang="en-US" sz="5400" b="1" cap="none" spc="0" dirty="0">
              <a:ln w="22225">
                <a:solidFill>
                  <a:sysClr val="windowText" lastClr="000000"/>
                </a:solidFill>
                <a:prstDash val="solid"/>
              </a:ln>
              <a:solidFill>
                <a:sysClr val="windowText" lastClr="000000"/>
              </a:solidFill>
              <a:effectLst/>
            </a:endParaRPr>
          </a:p>
        </p:txBody>
      </p:sp>
      <p:sp>
        <p:nvSpPr>
          <p:cNvPr id="3" name="Rectangle 2"/>
          <p:cNvSpPr/>
          <p:nvPr/>
        </p:nvSpPr>
        <p:spPr>
          <a:xfrm>
            <a:off x="8302193" y="5031749"/>
            <a:ext cx="2636940" cy="1015663"/>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Phonics workshop </a:t>
            </a:r>
          </a:p>
          <a:p>
            <a:pPr algn="ctr"/>
            <a:r>
              <a:rPr lang="en-US" sz="2000" b="0" cap="none" spc="0" dirty="0" smtClean="0">
                <a:ln w="0"/>
                <a:solidFill>
                  <a:schemeClr val="tx1"/>
                </a:solidFill>
                <a:effectLst>
                  <a:outerShdw blurRad="38100" dist="19050" dir="2700000" algn="tl" rotWithShape="0">
                    <a:schemeClr val="dk1">
                      <a:alpha val="40000"/>
                    </a:schemeClr>
                  </a:outerShdw>
                </a:effectLst>
              </a:rPr>
              <a:t>Tuesday 23</a:t>
            </a:r>
            <a:r>
              <a:rPr lang="en-US" sz="2000" b="0" cap="none" spc="0" baseline="30000" dirty="0" smtClean="0">
                <a:ln w="0"/>
                <a:solidFill>
                  <a:schemeClr val="tx1"/>
                </a:solidFill>
                <a:effectLst>
                  <a:outerShdw blurRad="38100" dist="19050" dir="2700000" algn="tl" rotWithShape="0">
                    <a:schemeClr val="dk1">
                      <a:alpha val="40000"/>
                    </a:schemeClr>
                  </a:outerShdw>
                </a:effectLst>
              </a:rPr>
              <a:t>rd</a:t>
            </a:r>
            <a:r>
              <a:rPr lang="en-US" sz="2000" b="0" cap="none" spc="0" dirty="0" smtClean="0">
                <a:ln w="0"/>
                <a:solidFill>
                  <a:schemeClr val="tx1"/>
                </a:solidFill>
                <a:effectLst>
                  <a:outerShdw blurRad="38100" dist="19050" dir="2700000" algn="tl" rotWithShape="0">
                    <a:schemeClr val="dk1">
                      <a:alpha val="40000"/>
                    </a:schemeClr>
                  </a:outerShdw>
                </a:effectLst>
              </a:rPr>
              <a:t> September </a:t>
            </a:r>
          </a:p>
          <a:p>
            <a:pPr algn="ctr"/>
            <a:r>
              <a:rPr lang="en-US" sz="2000" dirty="0" smtClean="0">
                <a:ln w="0"/>
                <a:effectLst>
                  <a:outerShdw blurRad="38100" dist="19050" dir="2700000" algn="tl" rotWithShape="0">
                    <a:schemeClr val="dk1">
                      <a:alpha val="40000"/>
                    </a:schemeClr>
                  </a:outerShdw>
                </a:effectLst>
              </a:rPr>
              <a:t>…..pm</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2654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a:extLst>
              <a:ext uri="{FF2B5EF4-FFF2-40B4-BE49-F238E27FC236}">
                <a16:creationId xmlns:a16="http://schemas.microsoft.com/office/drawing/2014/main" id="{ACC64DDB-B69F-479A-BDC5-60BDBD95496B}"/>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TO FOCUS ON AT HOME</a:t>
            </a:r>
          </a:p>
        </p:txBody>
      </p:sp>
      <p:sp>
        <p:nvSpPr>
          <p:cNvPr id="2" name="Rectangle 1">
            <a:extLst>
              <a:ext uri="{FF2B5EF4-FFF2-40B4-BE49-F238E27FC236}">
                <a16:creationId xmlns:a16="http://schemas.microsoft.com/office/drawing/2014/main" id="{74D2E5F8-BBC7-4EF2-8245-CEE22771C205}"/>
              </a:ext>
            </a:extLst>
          </p:cNvPr>
          <p:cNvSpPr/>
          <p:nvPr/>
        </p:nvSpPr>
        <p:spPr>
          <a:xfrm>
            <a:off x="730469" y="1416268"/>
            <a:ext cx="2364828" cy="27011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Name writing</a:t>
            </a:r>
          </a:p>
          <a:p>
            <a:pPr algn="ctr"/>
            <a:r>
              <a:rPr lang="en-US" sz="1600" dirty="0">
                <a:solidFill>
                  <a:schemeClr val="tx1"/>
                </a:solidFill>
              </a:rPr>
              <a:t>(Capital letter at the start and lower case for the remaining)</a:t>
            </a: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a:p>
            <a:pPr algn="ctr"/>
            <a:endParaRPr lang="en-US" sz="1600" dirty="0">
              <a:solidFill>
                <a:schemeClr val="tx1"/>
              </a:solidFill>
            </a:endParaRPr>
          </a:p>
        </p:txBody>
      </p:sp>
      <p:pic>
        <p:nvPicPr>
          <p:cNvPr id="7" name="Picture 7" descr="A close up of a piece of paper&#10;&#10;Description automatically generated">
            <a:extLst>
              <a:ext uri="{FF2B5EF4-FFF2-40B4-BE49-F238E27FC236}">
                <a16:creationId xmlns:a16="http://schemas.microsoft.com/office/drawing/2014/main" id="{D2915AEC-C11F-4297-A0D5-574FAED20376}"/>
              </a:ext>
            </a:extLst>
          </p:cNvPr>
          <p:cNvPicPr>
            <a:picLocks noChangeAspect="1"/>
          </p:cNvPicPr>
          <p:nvPr/>
        </p:nvPicPr>
        <p:blipFill rotWithShape="1">
          <a:blip r:embed="rId2"/>
          <a:srcRect r="249" b="17150"/>
          <a:stretch/>
        </p:blipFill>
        <p:spPr>
          <a:xfrm>
            <a:off x="1191707" y="2907962"/>
            <a:ext cx="1447501" cy="1141183"/>
          </a:xfrm>
          <a:prstGeom prst="rect">
            <a:avLst/>
          </a:prstGeom>
        </p:spPr>
      </p:pic>
      <p:sp>
        <p:nvSpPr>
          <p:cNvPr id="3" name="Rectangle 2">
            <a:extLst>
              <a:ext uri="{FF2B5EF4-FFF2-40B4-BE49-F238E27FC236}">
                <a16:creationId xmlns:a16="http://schemas.microsoft.com/office/drawing/2014/main" id="{E9F79A72-2B94-4D5B-AF66-51A835C5766A}"/>
              </a:ext>
            </a:extLst>
          </p:cNvPr>
          <p:cNvSpPr/>
          <p:nvPr/>
        </p:nvSpPr>
        <p:spPr>
          <a:xfrm>
            <a:off x="3364296" y="1636986"/>
            <a:ext cx="2973442" cy="4473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Daily reading ensuring correct pronunciation of the sounds and using </a:t>
            </a:r>
            <a:r>
              <a:rPr lang="en-US" dirty="0" err="1">
                <a:solidFill>
                  <a:schemeClr val="tx1"/>
                </a:solidFill>
              </a:rPr>
              <a:t>blendy</a:t>
            </a:r>
            <a:r>
              <a:rPr lang="en-US" dirty="0">
                <a:solidFill>
                  <a:schemeClr val="tx1"/>
                </a:solidFill>
              </a:rPr>
              <a:t> finger. Children's books will be changed once they have read the book three times and are fluently reading </a:t>
            </a:r>
            <a:r>
              <a:rPr lang="en-US" dirty="0" smtClean="0">
                <a:solidFill>
                  <a:schemeClr val="tx1"/>
                </a:solidFill>
              </a:rPr>
              <a:t>it. </a:t>
            </a:r>
            <a:r>
              <a:rPr lang="en-US" dirty="0">
                <a:solidFill>
                  <a:schemeClr val="tx1"/>
                </a:solidFill>
              </a:rPr>
              <a:t>The children read twice a week with an adult and with their buddies every Friday.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9" name="Picture 9" descr="A picture containing boy, child, young, sitting&#10;&#10;Description automatically generated">
            <a:extLst>
              <a:ext uri="{FF2B5EF4-FFF2-40B4-BE49-F238E27FC236}">
                <a16:creationId xmlns:a16="http://schemas.microsoft.com/office/drawing/2014/main" id="{0EFF198C-618F-49AF-A7E3-E3CAE49C1CDA}"/>
              </a:ext>
            </a:extLst>
          </p:cNvPr>
          <p:cNvPicPr>
            <a:picLocks noChangeAspect="1"/>
          </p:cNvPicPr>
          <p:nvPr/>
        </p:nvPicPr>
        <p:blipFill>
          <a:blip r:embed="rId3"/>
          <a:stretch>
            <a:fillRect/>
          </a:stretch>
        </p:blipFill>
        <p:spPr>
          <a:xfrm>
            <a:off x="3922329" y="4944986"/>
            <a:ext cx="1857375" cy="1074812"/>
          </a:xfrm>
          <a:prstGeom prst="rect">
            <a:avLst/>
          </a:prstGeom>
        </p:spPr>
      </p:pic>
      <p:grpSp>
        <p:nvGrpSpPr>
          <p:cNvPr id="12" name="Group 11">
            <a:extLst>
              <a:ext uri="{FF2B5EF4-FFF2-40B4-BE49-F238E27FC236}">
                <a16:creationId xmlns:a16="http://schemas.microsoft.com/office/drawing/2014/main" id="{B8F1274F-4C9E-46A0-9381-27A98EA2D67C}"/>
              </a:ext>
            </a:extLst>
          </p:cNvPr>
          <p:cNvGrpSpPr/>
          <p:nvPr/>
        </p:nvGrpSpPr>
        <p:grpSpPr>
          <a:xfrm>
            <a:off x="8783362" y="3430971"/>
            <a:ext cx="2606565" cy="2506716"/>
            <a:chOff x="8552135" y="1712530"/>
            <a:chExt cx="2606565" cy="2506716"/>
          </a:xfrm>
        </p:grpSpPr>
        <p:sp>
          <p:nvSpPr>
            <p:cNvPr id="4" name="Rectangle 3">
              <a:extLst>
                <a:ext uri="{FF2B5EF4-FFF2-40B4-BE49-F238E27FC236}">
                  <a16:creationId xmlns:a16="http://schemas.microsoft.com/office/drawing/2014/main" id="{D97F193D-D57B-48F6-832D-96AA3A91A898}"/>
                </a:ext>
              </a:extLst>
            </p:cNvPr>
            <p:cNvSpPr/>
            <p:nvPr/>
          </p:nvSpPr>
          <p:spPr>
            <a:xfrm>
              <a:off x="8552135" y="1712530"/>
              <a:ext cx="2606565" cy="2506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rPr>
                <a:t>Number 0-20</a:t>
              </a:r>
            </a:p>
            <a:p>
              <a:pPr algn="ctr"/>
              <a:r>
                <a:rPr lang="en-US" dirty="0">
                  <a:solidFill>
                    <a:schemeClr val="tx1"/>
                  </a:solidFill>
                </a:rPr>
                <a:t>-Recognition</a:t>
              </a:r>
            </a:p>
            <a:p>
              <a:pPr algn="ctr"/>
              <a:r>
                <a:rPr lang="en-US" dirty="0">
                  <a:solidFill>
                    <a:schemeClr val="tx1"/>
                  </a:solidFill>
                </a:rPr>
                <a:t>-1 to 1 correspondence </a:t>
              </a:r>
            </a:p>
            <a:p>
              <a:pPr algn="ctr"/>
              <a:r>
                <a:rPr lang="en-US" dirty="0">
                  <a:solidFill>
                    <a:schemeClr val="tx1"/>
                  </a:solidFill>
                </a:rPr>
                <a:t>-Ordering</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11" name="Picture 11" descr="A screenshot of a cell phone&#10;&#10;Description automatically generated">
              <a:extLst>
                <a:ext uri="{FF2B5EF4-FFF2-40B4-BE49-F238E27FC236}">
                  <a16:creationId xmlns:a16="http://schemas.microsoft.com/office/drawing/2014/main" id="{D83CBFA5-720E-4D85-BA6D-26F7809F2E2F}"/>
                </a:ext>
              </a:extLst>
            </p:cNvPr>
            <p:cNvPicPr>
              <a:picLocks noChangeAspect="1"/>
            </p:cNvPicPr>
            <p:nvPr/>
          </p:nvPicPr>
          <p:blipFill rotWithShape="1">
            <a:blip r:embed="rId4"/>
            <a:srcRect t="17544" r="-207" b="14912"/>
            <a:stretch/>
          </p:blipFill>
          <p:spPr>
            <a:xfrm>
              <a:off x="8608137" y="2896750"/>
              <a:ext cx="2548442" cy="1215944"/>
            </a:xfrm>
            <a:prstGeom prst="rect">
              <a:avLst/>
            </a:prstGeom>
          </p:spPr>
        </p:pic>
      </p:grpSp>
      <p:sp>
        <p:nvSpPr>
          <p:cNvPr id="5" name="Rectangle 4">
            <a:extLst>
              <a:ext uri="{FF2B5EF4-FFF2-40B4-BE49-F238E27FC236}">
                <a16:creationId xmlns:a16="http://schemas.microsoft.com/office/drawing/2014/main" id="{8E8EE668-9825-4798-ADD9-FDA1D3EC1377}"/>
              </a:ext>
            </a:extLst>
          </p:cNvPr>
          <p:cNvSpPr/>
          <p:nvPr/>
        </p:nvSpPr>
        <p:spPr>
          <a:xfrm>
            <a:off x="6601274" y="3394665"/>
            <a:ext cx="2017986" cy="2632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Using ducky fingers when holding a pencil </a:t>
            </a:r>
          </a:p>
          <a:p>
            <a:pPr algn="ctr"/>
            <a:r>
              <a:rPr lang="en-US">
                <a:solidFill>
                  <a:schemeClr val="tx1"/>
                </a:solidFill>
              </a:rPr>
              <a:t>(Tripod grip)</a:t>
            </a: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a:p>
            <a:pPr algn="ctr"/>
            <a:endParaRPr lang="en-US">
              <a:solidFill>
                <a:schemeClr val="tx1"/>
              </a:solidFill>
            </a:endParaRPr>
          </a:p>
        </p:txBody>
      </p:sp>
      <p:pic>
        <p:nvPicPr>
          <p:cNvPr id="13" name="Picture 13" descr="A picture containing drawing, game&#10;&#10;Description automatically generated">
            <a:extLst>
              <a:ext uri="{FF2B5EF4-FFF2-40B4-BE49-F238E27FC236}">
                <a16:creationId xmlns:a16="http://schemas.microsoft.com/office/drawing/2014/main" id="{8CF324DB-5AED-4F56-B1D4-746FA7563391}"/>
              </a:ext>
            </a:extLst>
          </p:cNvPr>
          <p:cNvPicPr>
            <a:picLocks noChangeAspect="1"/>
          </p:cNvPicPr>
          <p:nvPr/>
        </p:nvPicPr>
        <p:blipFill>
          <a:blip r:embed="rId5"/>
          <a:stretch>
            <a:fillRect/>
          </a:stretch>
        </p:blipFill>
        <p:spPr>
          <a:xfrm>
            <a:off x="6919211" y="4615191"/>
            <a:ext cx="1382111" cy="1184220"/>
          </a:xfrm>
          <a:prstGeom prst="rect">
            <a:avLst/>
          </a:prstGeom>
        </p:spPr>
      </p:pic>
      <p:sp>
        <p:nvSpPr>
          <p:cNvPr id="15" name="Flowchart: Process 14">
            <a:extLst>
              <a:ext uri="{FF2B5EF4-FFF2-40B4-BE49-F238E27FC236}">
                <a16:creationId xmlns:a16="http://schemas.microsoft.com/office/drawing/2014/main" id="{22DCD423-33EA-4EBA-B88E-0D51B329538D}"/>
              </a:ext>
            </a:extLst>
          </p:cNvPr>
          <p:cNvSpPr/>
          <p:nvPr/>
        </p:nvSpPr>
        <p:spPr>
          <a:xfrm>
            <a:off x="9023131" y="799889"/>
            <a:ext cx="2291255" cy="2275489"/>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Dressing, undressing, shoes, toileting.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p>
        </p:txBody>
      </p:sp>
      <p:pic>
        <p:nvPicPr>
          <p:cNvPr id="16" name="Picture 16" descr="A close up of a toy&#10;&#10;Description automatically generated">
            <a:extLst>
              <a:ext uri="{FF2B5EF4-FFF2-40B4-BE49-F238E27FC236}">
                <a16:creationId xmlns:a16="http://schemas.microsoft.com/office/drawing/2014/main" id="{AEF188EF-64DE-4BD6-81FB-7A3EA30D8D7B}"/>
              </a:ext>
            </a:extLst>
          </p:cNvPr>
          <p:cNvPicPr>
            <a:picLocks noChangeAspect="1"/>
          </p:cNvPicPr>
          <p:nvPr/>
        </p:nvPicPr>
        <p:blipFill>
          <a:blip r:embed="rId6"/>
          <a:stretch>
            <a:fillRect/>
          </a:stretch>
        </p:blipFill>
        <p:spPr>
          <a:xfrm>
            <a:off x="9354207" y="1715262"/>
            <a:ext cx="1629104" cy="1320152"/>
          </a:xfrm>
          <a:prstGeom prst="rect">
            <a:avLst/>
          </a:prstGeom>
        </p:spPr>
      </p:pic>
    </p:spTree>
    <p:extLst>
      <p:ext uri="{BB962C8B-B14F-4D97-AF65-F5344CB8AC3E}">
        <p14:creationId xmlns:p14="http://schemas.microsoft.com/office/powerpoint/2010/main" val="2890236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a:extLst>
              <a:ext uri="{FF2B5EF4-FFF2-40B4-BE49-F238E27FC236}">
                <a16:creationId xmlns:a16="http://schemas.microsoft.com/office/drawing/2014/main" id="{ACC64DDB-B69F-479A-BDC5-60BDBD95496B}"/>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GENERAL</a:t>
            </a:r>
          </a:p>
        </p:txBody>
      </p:sp>
      <p:sp>
        <p:nvSpPr>
          <p:cNvPr id="15" name="Flowchart: Connector 14">
            <a:extLst>
              <a:ext uri="{FF2B5EF4-FFF2-40B4-BE49-F238E27FC236}">
                <a16:creationId xmlns:a16="http://schemas.microsoft.com/office/drawing/2014/main" id="{7A0873E4-C7FD-409A-B804-9A117C843538}"/>
              </a:ext>
            </a:extLst>
          </p:cNvPr>
          <p:cNvSpPr/>
          <p:nvPr/>
        </p:nvSpPr>
        <p:spPr>
          <a:xfrm>
            <a:off x="888779" y="934764"/>
            <a:ext cx="1897117" cy="194966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tx1"/>
                </a:solidFill>
              </a:rPr>
              <a:t> Snack (No nuts)</a:t>
            </a:r>
          </a:p>
          <a:p>
            <a:pPr algn="ctr"/>
            <a:r>
              <a:rPr lang="en-US" sz="1400" dirty="0">
                <a:solidFill>
                  <a:schemeClr val="tx1"/>
                </a:solidFill>
              </a:rPr>
              <a:t>No sweets </a:t>
            </a:r>
            <a:r>
              <a:rPr lang="en-US" sz="1400" dirty="0" smtClean="0">
                <a:solidFill>
                  <a:schemeClr val="tx1"/>
                </a:solidFill>
              </a:rPr>
              <a:t>on </a:t>
            </a:r>
            <a:r>
              <a:rPr lang="en-US" sz="1400" dirty="0">
                <a:solidFill>
                  <a:schemeClr val="tx1"/>
                </a:solidFill>
              </a:rPr>
              <a:t>birthdays- </a:t>
            </a:r>
            <a:r>
              <a:rPr lang="en-US" sz="1400" dirty="0" smtClean="0">
                <a:solidFill>
                  <a:schemeClr val="tx1"/>
                </a:solidFill>
              </a:rPr>
              <a:t>Any homemade cakes need </a:t>
            </a:r>
            <a:r>
              <a:rPr lang="en-US" sz="1400" dirty="0">
                <a:solidFill>
                  <a:schemeClr val="tx1"/>
                </a:solidFill>
              </a:rPr>
              <a:t>to have a list of ingredients</a:t>
            </a:r>
            <a:r>
              <a:rPr lang="en-US" dirty="0">
                <a:solidFill>
                  <a:schemeClr val="tx1"/>
                </a:solidFill>
              </a:rPr>
              <a:t>. </a:t>
            </a:r>
          </a:p>
        </p:txBody>
      </p:sp>
      <p:sp>
        <p:nvSpPr>
          <p:cNvPr id="16" name="Flowchart: Connector 15">
            <a:extLst>
              <a:ext uri="{FF2B5EF4-FFF2-40B4-BE49-F238E27FC236}">
                <a16:creationId xmlns:a16="http://schemas.microsoft.com/office/drawing/2014/main" id="{AC83A304-77ED-418B-BC7C-069EBE77DFD9}"/>
              </a:ext>
            </a:extLst>
          </p:cNvPr>
          <p:cNvSpPr/>
          <p:nvPr/>
        </p:nvSpPr>
        <p:spPr>
          <a:xfrm>
            <a:off x="1027761" y="3320940"/>
            <a:ext cx="2674836" cy="2677495"/>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rPr>
              <a:t>PE on a </a:t>
            </a:r>
            <a:r>
              <a:rPr lang="en-US" sz="1400" dirty="0" smtClean="0">
                <a:solidFill>
                  <a:srgbClr val="000000"/>
                </a:solidFill>
              </a:rPr>
              <a:t>Wednesday. </a:t>
            </a:r>
            <a:r>
              <a:rPr lang="en-US" sz="1400" dirty="0">
                <a:solidFill>
                  <a:srgbClr val="000000"/>
                </a:solidFill>
              </a:rPr>
              <a:t>The children will be changing at school. PE kits will be worn home after the lesson. Earrings must not be worn on PE days. </a:t>
            </a:r>
          </a:p>
        </p:txBody>
      </p:sp>
      <p:sp>
        <p:nvSpPr>
          <p:cNvPr id="17" name="Flowchart: Connector 16">
            <a:extLst>
              <a:ext uri="{FF2B5EF4-FFF2-40B4-BE49-F238E27FC236}">
                <a16:creationId xmlns:a16="http://schemas.microsoft.com/office/drawing/2014/main" id="{4B875B1C-AC7A-4E6A-9658-EBE6AFE9C1DA}"/>
              </a:ext>
            </a:extLst>
          </p:cNvPr>
          <p:cNvSpPr/>
          <p:nvPr/>
        </p:nvSpPr>
        <p:spPr>
          <a:xfrm>
            <a:off x="4110320" y="3508512"/>
            <a:ext cx="2860338" cy="2557587"/>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rPr>
              <a:t>Trips</a:t>
            </a:r>
          </a:p>
          <a:p>
            <a:pPr algn="ctr"/>
            <a:r>
              <a:rPr lang="en-US" sz="1300" dirty="0">
                <a:solidFill>
                  <a:schemeClr val="tx1"/>
                </a:solidFill>
              </a:rPr>
              <a:t>Shooting Stars Entertainment, The Travelling Natural History museum, Lion Learners. We will also hopefully have a  visit from a paramedic, the police and take a trip to the fire station. The cost will be put on school money.</a:t>
            </a:r>
          </a:p>
        </p:txBody>
      </p:sp>
      <p:sp>
        <p:nvSpPr>
          <p:cNvPr id="18" name="Flowchart: Connector 17">
            <a:extLst>
              <a:ext uri="{FF2B5EF4-FFF2-40B4-BE49-F238E27FC236}">
                <a16:creationId xmlns:a16="http://schemas.microsoft.com/office/drawing/2014/main" id="{3AC16814-CFC4-4FB4-8385-5FFFD726FFB8}"/>
              </a:ext>
            </a:extLst>
          </p:cNvPr>
          <p:cNvSpPr/>
          <p:nvPr/>
        </p:nvSpPr>
        <p:spPr>
          <a:xfrm>
            <a:off x="9364063" y="718008"/>
            <a:ext cx="1939158" cy="1928648"/>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a:p>
            <a:pPr algn="ctr"/>
            <a:r>
              <a:rPr lang="en-US" dirty="0">
                <a:solidFill>
                  <a:srgbClr val="000000"/>
                </a:solidFill>
              </a:rPr>
              <a:t>Homework will be given every half term.</a:t>
            </a:r>
            <a:endParaRPr lang="en-US" dirty="0"/>
          </a:p>
        </p:txBody>
      </p:sp>
      <p:sp>
        <p:nvSpPr>
          <p:cNvPr id="2" name="Flowchart: Connector 1">
            <a:extLst>
              <a:ext uri="{FF2B5EF4-FFF2-40B4-BE49-F238E27FC236}">
                <a16:creationId xmlns:a16="http://schemas.microsoft.com/office/drawing/2014/main" id="{6749632C-E2CB-4B4C-86C0-3E845137DF12}"/>
              </a:ext>
            </a:extLst>
          </p:cNvPr>
          <p:cNvSpPr/>
          <p:nvPr/>
        </p:nvSpPr>
        <p:spPr>
          <a:xfrm>
            <a:off x="6607559" y="1762667"/>
            <a:ext cx="2552844" cy="2308714"/>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Please can all uniform, PE kit, trainers, shoes, bottles bags, coats etc. be clearly labelled.</a:t>
            </a:r>
          </a:p>
          <a:p>
            <a:pPr algn="ctr"/>
            <a:endParaRPr lang="en-US" sz="1400" dirty="0">
              <a:solidFill>
                <a:schemeClr val="tx1"/>
              </a:solidFill>
            </a:endParaRPr>
          </a:p>
          <a:p>
            <a:pPr algn="ctr"/>
            <a:r>
              <a:rPr lang="en-US" sz="1400" dirty="0">
                <a:solidFill>
                  <a:schemeClr val="tx1"/>
                </a:solidFill>
              </a:rPr>
              <a:t>Can the children please have a school book bag as these fit neatly into their drawers.</a:t>
            </a:r>
          </a:p>
        </p:txBody>
      </p:sp>
      <p:sp>
        <p:nvSpPr>
          <p:cNvPr id="14" name="Flowchart: Connector 13">
            <a:extLst>
              <a:ext uri="{FF2B5EF4-FFF2-40B4-BE49-F238E27FC236}">
                <a16:creationId xmlns:a16="http://schemas.microsoft.com/office/drawing/2014/main" id="{4B875B1C-AC7A-4E6A-9658-EBE6AFE9C1DA}"/>
              </a:ext>
            </a:extLst>
          </p:cNvPr>
          <p:cNvSpPr/>
          <p:nvPr/>
        </p:nvSpPr>
        <p:spPr>
          <a:xfrm>
            <a:off x="3208941" y="1560310"/>
            <a:ext cx="1844565" cy="1834055"/>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Trainers are needed for break, lunch and PE.</a:t>
            </a:r>
          </a:p>
        </p:txBody>
      </p:sp>
      <p:sp>
        <p:nvSpPr>
          <p:cNvPr id="3" name="Oval 2">
            <a:extLst>
              <a:ext uri="{FF2B5EF4-FFF2-40B4-BE49-F238E27FC236}">
                <a16:creationId xmlns:a16="http://schemas.microsoft.com/office/drawing/2014/main" id="{C3DDA9CF-431C-4B1B-B371-B1F7D5B6EA0A}"/>
              </a:ext>
            </a:extLst>
          </p:cNvPr>
          <p:cNvSpPr/>
          <p:nvPr/>
        </p:nvSpPr>
        <p:spPr>
          <a:xfrm>
            <a:off x="9607980" y="2825901"/>
            <a:ext cx="1811547" cy="16994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Plastic water bottles not metal.</a:t>
            </a:r>
          </a:p>
        </p:txBody>
      </p:sp>
      <p:sp>
        <p:nvSpPr>
          <p:cNvPr id="10" name="Oval 9">
            <a:extLst>
              <a:ext uri="{FF2B5EF4-FFF2-40B4-BE49-F238E27FC236}">
                <a16:creationId xmlns:a16="http://schemas.microsoft.com/office/drawing/2014/main" id="{3B3015FF-CF49-4C35-A1C4-16A7294C8718}"/>
              </a:ext>
            </a:extLst>
          </p:cNvPr>
          <p:cNvSpPr/>
          <p:nvPr/>
        </p:nvSpPr>
        <p:spPr>
          <a:xfrm>
            <a:off x="7883981" y="4071381"/>
            <a:ext cx="2137830" cy="19947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t>Please can the children bring in a named pot of playdoh and a glue stick. </a:t>
            </a:r>
          </a:p>
        </p:txBody>
      </p:sp>
    </p:spTree>
    <p:extLst>
      <p:ext uri="{BB962C8B-B14F-4D97-AF65-F5344CB8AC3E}">
        <p14:creationId xmlns:p14="http://schemas.microsoft.com/office/powerpoint/2010/main" val="388242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a:extLst>
              <a:ext uri="{FF2B5EF4-FFF2-40B4-BE49-F238E27FC236}">
                <a16:creationId xmlns:a16="http://schemas.microsoft.com/office/drawing/2014/main" id="{ACC64DDB-B69F-479A-BDC5-60BDBD95496B}"/>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Baseline </a:t>
            </a:r>
          </a:p>
        </p:txBody>
      </p:sp>
      <p:sp>
        <p:nvSpPr>
          <p:cNvPr id="3" name="TextBox 2"/>
          <p:cNvSpPr txBox="1"/>
          <p:nvPr/>
        </p:nvSpPr>
        <p:spPr>
          <a:xfrm>
            <a:off x="722824" y="1948873"/>
            <a:ext cx="9273309" cy="3693319"/>
          </a:xfrm>
          <a:prstGeom prst="rect">
            <a:avLst/>
          </a:prstGeom>
          <a:noFill/>
        </p:spPr>
        <p:txBody>
          <a:bodyPr wrap="square" rtlCol="0">
            <a:spAutoFit/>
          </a:bodyPr>
          <a:lstStyle/>
          <a:p>
            <a:r>
              <a:rPr lang="en-GB" dirty="0"/>
              <a:t>All children within Reception will be taking part in a Government  Reception Baseline Assessment (RBA) within the first 6 weeks of school. The RBA is not about judging or labelling your child or putting them under any pressure. Your child cannot ‘pass’ or ‘fail’ the assessment. Its main purpose is to create a starting point to measure the progress schools make with their pupils </a:t>
            </a:r>
          </a:p>
          <a:p>
            <a:endParaRPr lang="en-GB" dirty="0"/>
          </a:p>
          <a:p>
            <a:r>
              <a:rPr lang="en-GB" dirty="0"/>
              <a:t>The RBA is a short, interactive </a:t>
            </a:r>
            <a:r>
              <a:rPr lang="en-GB" dirty="0" smtClean="0"/>
              <a:t>assessment </a:t>
            </a:r>
            <a:r>
              <a:rPr lang="en-GB" dirty="0"/>
              <a:t>of your child’s early literacy, communication, language and mathematics skills when they begin school, this will be completed on an iPad.</a:t>
            </a:r>
          </a:p>
          <a:p>
            <a:endParaRPr lang="en-GB" dirty="0"/>
          </a:p>
          <a:p>
            <a:r>
              <a:rPr lang="en-GB" dirty="0"/>
              <a:t>The RBA will provide an opportunity for your child to have valuable one-to-one time with me at an early stage, so I can get to know your child better. It will provide a helpful snapshot of where your child is when they enter </a:t>
            </a:r>
            <a:r>
              <a:rPr lang="en-GB" dirty="0" smtClean="0"/>
              <a:t>Reception</a:t>
            </a:r>
            <a:r>
              <a:rPr lang="en-GB" dirty="0"/>
              <a:t>, so they can be supported in the most appropriate way. </a:t>
            </a:r>
          </a:p>
          <a:p>
            <a:endParaRPr lang="en-GB" dirty="0"/>
          </a:p>
          <a:p>
            <a:endParaRPr lang="en-GB" dirty="0"/>
          </a:p>
        </p:txBody>
      </p:sp>
      <p:pic>
        <p:nvPicPr>
          <p:cNvPr id="4" name="Picture 3"/>
          <p:cNvPicPr>
            <a:picLocks noChangeAspect="1"/>
          </p:cNvPicPr>
          <p:nvPr/>
        </p:nvPicPr>
        <p:blipFill>
          <a:blip r:embed="rId2"/>
          <a:stretch>
            <a:fillRect/>
          </a:stretch>
        </p:blipFill>
        <p:spPr>
          <a:xfrm>
            <a:off x="9753600" y="3868695"/>
            <a:ext cx="1708727" cy="2318351"/>
          </a:xfrm>
          <a:prstGeom prst="rect">
            <a:avLst/>
          </a:prstGeom>
        </p:spPr>
      </p:pic>
    </p:spTree>
    <p:extLst>
      <p:ext uri="{BB962C8B-B14F-4D97-AF65-F5344CB8AC3E}">
        <p14:creationId xmlns:p14="http://schemas.microsoft.com/office/powerpoint/2010/main" val="108313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EC23ACEA-BD78-47EB-9E87-5D38BB5B7F08}"/>
              </a:ext>
            </a:extLst>
          </p:cNvPr>
          <p:cNvSpPr/>
          <p:nvPr/>
        </p:nvSpPr>
        <p:spPr>
          <a:xfrm>
            <a:off x="4440620" y="722586"/>
            <a:ext cx="3426372" cy="914400"/>
          </a:xfrm>
          <a:prstGeom prst="wav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Attendance  </a:t>
            </a:r>
          </a:p>
        </p:txBody>
      </p:sp>
      <p:sp>
        <p:nvSpPr>
          <p:cNvPr id="3" name="TextBox 2">
            <a:extLst>
              <a:ext uri="{FF2B5EF4-FFF2-40B4-BE49-F238E27FC236}">
                <a16:creationId xmlns:a16="http://schemas.microsoft.com/office/drawing/2014/main" id="{5E698B88-0946-45A7-87D1-A481BE9206CA}"/>
              </a:ext>
            </a:extLst>
          </p:cNvPr>
          <p:cNvSpPr txBox="1"/>
          <p:nvPr/>
        </p:nvSpPr>
        <p:spPr>
          <a:xfrm>
            <a:off x="722824" y="1948873"/>
            <a:ext cx="10640394" cy="3416320"/>
          </a:xfrm>
          <a:prstGeom prst="rect">
            <a:avLst/>
          </a:prstGeom>
          <a:noFill/>
        </p:spPr>
        <p:txBody>
          <a:bodyPr wrap="square" rtlCol="0">
            <a:spAutoFit/>
          </a:bodyPr>
          <a:lstStyle/>
          <a:p>
            <a:r>
              <a:rPr lang="en-GB" dirty="0"/>
              <a:t>Attendance is </a:t>
            </a:r>
            <a:r>
              <a:rPr lang="en-GB" dirty="0" smtClean="0"/>
              <a:t>extremely important.</a:t>
            </a:r>
            <a:endParaRPr lang="en-GB" dirty="0"/>
          </a:p>
          <a:p>
            <a:endParaRPr lang="en-GB" dirty="0"/>
          </a:p>
          <a:p>
            <a:r>
              <a:rPr lang="en-GB" dirty="0"/>
              <a:t>You would have received </a:t>
            </a:r>
            <a:r>
              <a:rPr lang="en-GB" dirty="0" smtClean="0"/>
              <a:t>all information </a:t>
            </a:r>
            <a:r>
              <a:rPr lang="en-GB" dirty="0"/>
              <a:t>and attendance policy </a:t>
            </a:r>
            <a:r>
              <a:rPr lang="en-GB" dirty="0" smtClean="0"/>
              <a:t>in your introduction packs. </a:t>
            </a:r>
            <a:endParaRPr lang="en-GB" dirty="0"/>
          </a:p>
          <a:p>
            <a:endParaRPr lang="en-GB" dirty="0"/>
          </a:p>
          <a:p>
            <a:r>
              <a:rPr lang="en-GB" dirty="0"/>
              <a:t>If your child’s attendance drops below 95% you will be notified and a letter sent out. We do understand that this may be due to illness and </a:t>
            </a:r>
            <a:r>
              <a:rPr lang="en-GB" dirty="0" smtClean="0"/>
              <a:t>extenuating </a:t>
            </a:r>
            <a:r>
              <a:rPr lang="en-GB" dirty="0"/>
              <a:t>circumstances but it is a legal requirement of all schools. </a:t>
            </a:r>
          </a:p>
          <a:p>
            <a:endParaRPr lang="en-GB" dirty="0"/>
          </a:p>
          <a:p>
            <a:r>
              <a:rPr lang="en-GB" dirty="0"/>
              <a:t>If your child is also late three times you will also receive a letter. Your child will be marked as late if they arrive between 8.45 and 9.15. Any child that arrives after 9.15 will be recorded as having an unauthorised absence and this will go towards their attendance. </a:t>
            </a:r>
          </a:p>
          <a:p>
            <a:endParaRPr lang="en-GB" dirty="0"/>
          </a:p>
          <a:p>
            <a:r>
              <a:rPr lang="en-GB" dirty="0"/>
              <a:t>10 unauthorised sessions (equivalent of 5 days) means a penalty notice will be considered. </a:t>
            </a:r>
          </a:p>
        </p:txBody>
      </p:sp>
    </p:spTree>
    <p:extLst>
      <p:ext uri="{BB962C8B-B14F-4D97-AF65-F5344CB8AC3E}">
        <p14:creationId xmlns:p14="http://schemas.microsoft.com/office/powerpoint/2010/main" val="8820122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Main Event</Template>
  <TotalTime>276</TotalTime>
  <Words>921</Words>
  <Application>Microsoft Office PowerPoint</Application>
  <PresentationFormat>Widescreen</PresentationFormat>
  <Paragraphs>136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Garamond</vt:lpstr>
      <vt:lpstr>Organic</vt:lpstr>
      <vt:lpstr>Reception Curriculum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Jordanna  Vinter</dc:creator>
  <cp:lastModifiedBy>Jordanna  Vinter</cp:lastModifiedBy>
  <cp:revision>113</cp:revision>
  <dcterms:created xsi:type="dcterms:W3CDTF">2020-09-05T22:56:58Z</dcterms:created>
  <dcterms:modified xsi:type="dcterms:W3CDTF">2025-09-01T21:36:00Z</dcterms:modified>
</cp:coreProperties>
</file>